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Lst>
  <p:notesMasterIdLst>
    <p:notesMasterId r:id="rId43"/>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483" r:id="rId35"/>
    <p:sldId id="484" r:id="rId36"/>
    <p:sldId id="485" r:id="rId37"/>
    <p:sldId id="281" r:id="rId38"/>
    <p:sldId id="486" r:id="rId39"/>
    <p:sldId id="282" r:id="rId40"/>
    <p:sldId id="283" r:id="rId41"/>
    <p:sldId id="284"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GB" sz="4400" b="0" strike="noStrike" spc="-1">
                <a:latin typeface="Arial"/>
              </a:rPr>
              <a:t>Click to move the slide</a:t>
            </a:r>
          </a:p>
        </p:txBody>
      </p:sp>
      <p:sp>
        <p:nvSpPr>
          <p:cNvPr id="37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GB" sz="2000" b="0" strike="noStrike" spc="-1">
                <a:latin typeface="Arial"/>
              </a:rPr>
              <a:t>Click to edit the notes' format</a:t>
            </a:r>
          </a:p>
        </p:txBody>
      </p:sp>
      <p:sp>
        <p:nvSpPr>
          <p:cNvPr id="38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GB" sz="1400" b="0" strike="noStrike" spc="-1">
                <a:latin typeface="Times New Roman"/>
              </a:rPr>
              <a:t>&lt;header&gt;</a:t>
            </a:r>
          </a:p>
        </p:txBody>
      </p:sp>
      <p:sp>
        <p:nvSpPr>
          <p:cNvPr id="381"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GB" sz="1400" b="0" strike="noStrike" spc="-1">
                <a:latin typeface="Times New Roman"/>
              </a:defRPr>
            </a:lvl1pPr>
          </a:lstStyle>
          <a:p>
            <a:pPr algn="r">
              <a:buNone/>
            </a:pPr>
            <a:r>
              <a:rPr lang="en-GB" sz="1400" b="0" strike="noStrike" spc="-1">
                <a:latin typeface="Times New Roman"/>
              </a:rPr>
              <a:t>&lt;date/time&gt;</a:t>
            </a:r>
          </a:p>
        </p:txBody>
      </p:sp>
      <p:sp>
        <p:nvSpPr>
          <p:cNvPr id="382"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GB" sz="1400" b="0" strike="noStrike" spc="-1">
                <a:latin typeface="Times New Roman"/>
              </a:defRPr>
            </a:lvl1pPr>
          </a:lstStyle>
          <a:p>
            <a:r>
              <a:rPr lang="en-GB" sz="1400" b="0" strike="noStrike" spc="-1">
                <a:latin typeface="Times New Roman"/>
              </a:rPr>
              <a:t>&lt;footer&gt;</a:t>
            </a:r>
          </a:p>
        </p:txBody>
      </p:sp>
      <p:sp>
        <p:nvSpPr>
          <p:cNvPr id="383"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GB" sz="1400" b="0" strike="noStrike" spc="-1">
                <a:latin typeface="Times New Roman"/>
              </a:defRPr>
            </a:lvl1pPr>
          </a:lstStyle>
          <a:p>
            <a:pPr algn="r">
              <a:buNone/>
            </a:pPr>
            <a:fld id="{8AC87E27-AF37-4642-A1B1-43F93BDE8E1A}" type="slidenum">
              <a:rPr lang="en-GB" sz="1400" b="0" strike="noStrike" spc="-1">
                <a:latin typeface="Times New Roman"/>
              </a:rPr>
              <a:t>‹#›</a:t>
            </a:fld>
            <a:endParaRPr lang="en-GB"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noRot="1" noChangeAspect="1"/>
          </p:cNvSpPr>
          <p:nvPr>
            <p:ph type="sldImg"/>
          </p:nvPr>
        </p:nvSpPr>
        <p:spPr>
          <a:xfrm>
            <a:off x="685800" y="1143000"/>
            <a:ext cx="5485680" cy="3085560"/>
          </a:xfrm>
          <a:prstGeom prst="rect">
            <a:avLst/>
          </a:prstGeom>
          <a:ln w="0">
            <a:noFill/>
          </a:ln>
        </p:spPr>
      </p:sp>
      <p:sp>
        <p:nvSpPr>
          <p:cNvPr id="61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20" name="PlaceHolder 3"/>
          <p:cNvSpPr>
            <a:spLocks noGrp="1"/>
          </p:cNvSpPr>
          <p:nvPr>
            <p:ph type="sldNum" idx="1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10145924-5224-434F-B488-96F4CB43C83C}" type="slidenum">
              <a:rPr lang="en-GB" sz="1200" b="0" strike="noStrike" spc="-1">
                <a:latin typeface="Times New Roman"/>
              </a:rPr>
              <a:t>1</a:t>
            </a:fld>
            <a:endParaRPr lang="en-GB"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PlaceHolder 1"/>
          <p:cNvSpPr>
            <a:spLocks noGrp="1" noRot="1" noChangeAspect="1"/>
          </p:cNvSpPr>
          <p:nvPr>
            <p:ph type="sldImg"/>
          </p:nvPr>
        </p:nvSpPr>
        <p:spPr>
          <a:xfrm>
            <a:off x="685800" y="1143000"/>
            <a:ext cx="5485680" cy="3085560"/>
          </a:xfrm>
          <a:prstGeom prst="rect">
            <a:avLst/>
          </a:prstGeom>
          <a:ln w="0">
            <a:noFill/>
          </a:ln>
        </p:spPr>
      </p:sp>
      <p:sp>
        <p:nvSpPr>
          <p:cNvPr id="64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47" name="PlaceHolder 3"/>
          <p:cNvSpPr>
            <a:spLocks noGrp="1"/>
          </p:cNvSpPr>
          <p:nvPr>
            <p:ph type="sldNum" idx="1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9D5AE148-C3A9-4635-8157-FC9C7017C3A0}" type="slidenum">
              <a:rPr lang="en-GB" sz="1200" b="0" strike="noStrike" spc="-1">
                <a:latin typeface="Times New Roman"/>
              </a:rPr>
              <a:t>10</a:t>
            </a:fld>
            <a:endParaRPr lang="en-GB"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1"/>
          <p:cNvSpPr>
            <a:spLocks noGrp="1" noRot="1" noChangeAspect="1"/>
          </p:cNvSpPr>
          <p:nvPr>
            <p:ph type="sldImg"/>
          </p:nvPr>
        </p:nvSpPr>
        <p:spPr>
          <a:xfrm>
            <a:off x="685800" y="1143000"/>
            <a:ext cx="5485680" cy="3085560"/>
          </a:xfrm>
          <a:prstGeom prst="rect">
            <a:avLst/>
          </a:prstGeom>
          <a:ln w="0">
            <a:noFill/>
          </a:ln>
        </p:spPr>
      </p:sp>
      <p:sp>
        <p:nvSpPr>
          <p:cNvPr id="64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50" name="PlaceHolder 3"/>
          <p:cNvSpPr>
            <a:spLocks noGrp="1"/>
          </p:cNvSpPr>
          <p:nvPr>
            <p:ph type="sldNum" idx="2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1635DD27-DA73-48CF-B6E0-742734891B15}" type="slidenum">
              <a:rPr lang="en-GB" sz="1200" b="0" strike="noStrike" spc="-1">
                <a:latin typeface="Times New Roman"/>
              </a:rPr>
              <a:t>11</a:t>
            </a:fld>
            <a:endParaRPr lang="en-GB"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noRot="1" noChangeAspect="1"/>
          </p:cNvSpPr>
          <p:nvPr>
            <p:ph type="sldImg"/>
          </p:nvPr>
        </p:nvSpPr>
        <p:spPr>
          <a:xfrm>
            <a:off x="685800" y="1143000"/>
            <a:ext cx="5485680" cy="3085560"/>
          </a:xfrm>
          <a:prstGeom prst="rect">
            <a:avLst/>
          </a:prstGeom>
          <a:ln w="0">
            <a:noFill/>
          </a:ln>
        </p:spPr>
      </p:sp>
      <p:sp>
        <p:nvSpPr>
          <p:cNvPr id="65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53" name="PlaceHolder 3"/>
          <p:cNvSpPr>
            <a:spLocks noGrp="1"/>
          </p:cNvSpPr>
          <p:nvPr>
            <p:ph type="sldNum" idx="2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0A1F3B12-0EB2-4639-9C42-F43F00BBCF15}" type="slidenum">
              <a:rPr lang="en-GB" sz="1200" b="0" strike="noStrike" spc="-1">
                <a:latin typeface="Times New Roman"/>
              </a:rPr>
              <a:t>12</a:t>
            </a:fld>
            <a:endParaRPr lang="en-GB"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PlaceHolder 1"/>
          <p:cNvSpPr>
            <a:spLocks noGrp="1" noRot="1" noChangeAspect="1"/>
          </p:cNvSpPr>
          <p:nvPr>
            <p:ph type="sldImg"/>
          </p:nvPr>
        </p:nvSpPr>
        <p:spPr>
          <a:xfrm>
            <a:off x="685800" y="1143000"/>
            <a:ext cx="5485680" cy="3085560"/>
          </a:xfrm>
          <a:prstGeom prst="rect">
            <a:avLst/>
          </a:prstGeom>
          <a:ln w="0">
            <a:noFill/>
          </a:ln>
        </p:spPr>
      </p:sp>
      <p:sp>
        <p:nvSpPr>
          <p:cNvPr id="65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56" name="PlaceHolder 3"/>
          <p:cNvSpPr>
            <a:spLocks noGrp="1"/>
          </p:cNvSpPr>
          <p:nvPr>
            <p:ph type="sldNum" idx="2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D6DF9A7F-E024-4E98-93A2-A831836F273B}" type="slidenum">
              <a:rPr lang="en-GB" sz="1200" b="0" strike="noStrike" spc="-1">
                <a:latin typeface="Times New Roman"/>
              </a:rPr>
              <a:t>13</a:t>
            </a:fld>
            <a:endParaRPr lang="en-GB"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PlaceHolder 1"/>
          <p:cNvSpPr>
            <a:spLocks noGrp="1" noRot="1" noChangeAspect="1"/>
          </p:cNvSpPr>
          <p:nvPr>
            <p:ph type="sldImg"/>
          </p:nvPr>
        </p:nvSpPr>
        <p:spPr>
          <a:xfrm>
            <a:off x="685800" y="1143000"/>
            <a:ext cx="5485680" cy="3085560"/>
          </a:xfrm>
          <a:prstGeom prst="rect">
            <a:avLst/>
          </a:prstGeom>
          <a:ln w="0">
            <a:noFill/>
          </a:ln>
        </p:spPr>
      </p:sp>
      <p:sp>
        <p:nvSpPr>
          <p:cNvPr id="65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59" name="PlaceHolder 3"/>
          <p:cNvSpPr>
            <a:spLocks noGrp="1"/>
          </p:cNvSpPr>
          <p:nvPr>
            <p:ph type="sldNum" idx="2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CFA14440-6C6F-493E-A337-B197DFAB66FB}" type="slidenum">
              <a:rPr lang="en-GB" sz="1200" b="0" strike="noStrike" spc="-1">
                <a:latin typeface="Times New Roman"/>
              </a:rPr>
              <a:t>14</a:t>
            </a:fld>
            <a:endParaRPr lang="en-GB"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noRot="1" noChangeAspect="1"/>
          </p:cNvSpPr>
          <p:nvPr>
            <p:ph type="sldImg"/>
          </p:nvPr>
        </p:nvSpPr>
        <p:spPr>
          <a:xfrm>
            <a:off x="685800" y="1143000"/>
            <a:ext cx="5485680" cy="3085560"/>
          </a:xfrm>
          <a:prstGeom prst="rect">
            <a:avLst/>
          </a:prstGeom>
          <a:ln w="0">
            <a:noFill/>
          </a:ln>
        </p:spPr>
      </p:sp>
      <p:sp>
        <p:nvSpPr>
          <p:cNvPr id="66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62" name="PlaceHolder 3"/>
          <p:cNvSpPr>
            <a:spLocks noGrp="1"/>
          </p:cNvSpPr>
          <p:nvPr>
            <p:ph type="sldNum" idx="2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AFAF9FA4-2E62-4BC4-931E-8CE1A2C07591}" type="slidenum">
              <a:rPr lang="en-GB" sz="1200" b="0" strike="noStrike" spc="-1">
                <a:latin typeface="Times New Roman"/>
              </a:rPr>
              <a:t>15</a:t>
            </a:fld>
            <a:endParaRPr lang="en-GB"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PlaceHolder 1"/>
          <p:cNvSpPr>
            <a:spLocks noGrp="1" noRot="1" noChangeAspect="1"/>
          </p:cNvSpPr>
          <p:nvPr>
            <p:ph type="sldImg"/>
          </p:nvPr>
        </p:nvSpPr>
        <p:spPr>
          <a:xfrm>
            <a:off x="685800" y="1143000"/>
            <a:ext cx="5485680" cy="3085560"/>
          </a:xfrm>
          <a:prstGeom prst="rect">
            <a:avLst/>
          </a:prstGeom>
          <a:ln w="0">
            <a:noFill/>
          </a:ln>
        </p:spPr>
      </p:sp>
      <p:sp>
        <p:nvSpPr>
          <p:cNvPr id="6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65" name="PlaceHolder 3"/>
          <p:cNvSpPr>
            <a:spLocks noGrp="1"/>
          </p:cNvSpPr>
          <p:nvPr>
            <p:ph type="sldNum" idx="2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B40D2C32-30F9-44F9-A7B7-6AEEF802C3C5}" type="slidenum">
              <a:rPr lang="en-GB" sz="1200" b="0" strike="noStrike" spc="-1">
                <a:latin typeface="Times New Roman"/>
              </a:rPr>
              <a:t>16</a:t>
            </a:fld>
            <a:endParaRPr lang="en-GB"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noRot="1" noChangeAspect="1"/>
          </p:cNvSpPr>
          <p:nvPr>
            <p:ph type="sldImg"/>
          </p:nvPr>
        </p:nvSpPr>
        <p:spPr>
          <a:xfrm>
            <a:off x="685800" y="1143000"/>
            <a:ext cx="5485680" cy="3085560"/>
          </a:xfrm>
          <a:prstGeom prst="rect">
            <a:avLst/>
          </a:prstGeom>
          <a:ln w="0">
            <a:noFill/>
          </a:ln>
        </p:spPr>
      </p:sp>
      <p:sp>
        <p:nvSpPr>
          <p:cNvPr id="66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68" name="PlaceHolder 3"/>
          <p:cNvSpPr>
            <a:spLocks noGrp="1"/>
          </p:cNvSpPr>
          <p:nvPr>
            <p:ph type="sldNum" idx="2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B65B3DFE-A129-465D-A4BE-6E36A9233063}" type="slidenum">
              <a:rPr lang="en-GB" sz="1200" b="0" strike="noStrike" spc="-1">
                <a:latin typeface="Times New Roman"/>
              </a:rPr>
              <a:t>17</a:t>
            </a:fld>
            <a:endParaRPr lang="en-GB"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noRot="1" noChangeAspect="1"/>
          </p:cNvSpPr>
          <p:nvPr>
            <p:ph type="sldImg"/>
          </p:nvPr>
        </p:nvSpPr>
        <p:spPr>
          <a:xfrm>
            <a:off x="685800" y="1143000"/>
            <a:ext cx="5485680" cy="3085560"/>
          </a:xfrm>
          <a:prstGeom prst="rect">
            <a:avLst/>
          </a:prstGeom>
          <a:ln w="0">
            <a:noFill/>
          </a:ln>
        </p:spPr>
      </p:sp>
      <p:sp>
        <p:nvSpPr>
          <p:cNvPr id="67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71"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98B69604-A5A3-4245-BAE0-7A0965715576}" type="slidenum">
              <a:rPr lang="en-GB" sz="1200" b="0" strike="noStrike" spc="-1">
                <a:latin typeface="Times New Roman"/>
              </a:rPr>
              <a:t>18</a:t>
            </a:fld>
            <a:endParaRPr lang="en-GB"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PlaceHolder 1"/>
          <p:cNvSpPr>
            <a:spLocks noGrp="1" noRot="1" noChangeAspect="1"/>
          </p:cNvSpPr>
          <p:nvPr>
            <p:ph type="sldImg"/>
          </p:nvPr>
        </p:nvSpPr>
        <p:spPr>
          <a:xfrm>
            <a:off x="685800" y="1143000"/>
            <a:ext cx="5485680" cy="3085560"/>
          </a:xfrm>
          <a:prstGeom prst="rect">
            <a:avLst/>
          </a:prstGeom>
          <a:ln w="0">
            <a:noFill/>
          </a:ln>
        </p:spPr>
      </p:sp>
      <p:sp>
        <p:nvSpPr>
          <p:cNvPr id="67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74" name="PlaceHolder 3"/>
          <p:cNvSpPr>
            <a:spLocks noGrp="1"/>
          </p:cNvSpPr>
          <p:nvPr>
            <p:ph type="sldNum" idx="2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4EBC1A79-862C-4C2E-9923-291EA332C3D3}" type="slidenum">
              <a:rPr lang="en-GB" sz="1200" b="0" strike="noStrike" spc="-1">
                <a:latin typeface="Times New Roman"/>
              </a:rPr>
              <a:t>19</a:t>
            </a:fld>
            <a:endParaRPr lang="en-GB"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noRot="1" noChangeAspect="1"/>
          </p:cNvSpPr>
          <p:nvPr>
            <p:ph type="sldImg"/>
          </p:nvPr>
        </p:nvSpPr>
        <p:spPr>
          <a:xfrm>
            <a:off x="685800" y="1143000"/>
            <a:ext cx="5485680" cy="3085560"/>
          </a:xfrm>
          <a:prstGeom prst="rect">
            <a:avLst/>
          </a:prstGeom>
          <a:ln w="0">
            <a:noFill/>
          </a:ln>
        </p:spPr>
      </p:sp>
      <p:sp>
        <p:nvSpPr>
          <p:cNvPr id="62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23" name="PlaceHolder 3"/>
          <p:cNvSpPr>
            <a:spLocks noGrp="1"/>
          </p:cNvSpPr>
          <p:nvPr>
            <p:ph type="sldNum" idx="1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9F31A994-8F5C-4D35-890E-AA32FFE3EB17}" type="slidenum">
              <a:rPr lang="en-GB" sz="1200" b="0" strike="noStrike" spc="-1">
                <a:latin typeface="Times New Roman"/>
              </a:rPr>
              <a:t>2</a:t>
            </a:fld>
            <a:endParaRPr lang="en-GB"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noRot="1" noChangeAspect="1"/>
          </p:cNvSpPr>
          <p:nvPr>
            <p:ph type="sldImg"/>
          </p:nvPr>
        </p:nvSpPr>
        <p:spPr>
          <a:xfrm>
            <a:off x="685800" y="1143000"/>
            <a:ext cx="5485680" cy="3085560"/>
          </a:xfrm>
          <a:prstGeom prst="rect">
            <a:avLst/>
          </a:prstGeom>
          <a:ln w="0">
            <a:noFill/>
          </a:ln>
        </p:spPr>
      </p:sp>
      <p:sp>
        <p:nvSpPr>
          <p:cNvPr id="67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77" name="PlaceHolder 3"/>
          <p:cNvSpPr>
            <a:spLocks noGrp="1"/>
          </p:cNvSpPr>
          <p:nvPr>
            <p:ph type="sldNum" idx="2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768CFDC4-B728-4CD5-81D2-2F703488D5F3}" type="slidenum">
              <a:rPr lang="en-GB" sz="1200" b="0" strike="noStrike" spc="-1">
                <a:latin typeface="Times New Roman"/>
              </a:rPr>
              <a:t>20</a:t>
            </a:fld>
            <a:endParaRPr lang="en-GB"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ceHolder 1"/>
          <p:cNvSpPr>
            <a:spLocks noGrp="1" noRot="1" noChangeAspect="1"/>
          </p:cNvSpPr>
          <p:nvPr>
            <p:ph type="sldImg"/>
          </p:nvPr>
        </p:nvSpPr>
        <p:spPr>
          <a:xfrm>
            <a:off x="685800" y="1143000"/>
            <a:ext cx="5485680" cy="3085560"/>
          </a:xfrm>
          <a:prstGeom prst="rect">
            <a:avLst/>
          </a:prstGeom>
          <a:ln w="0">
            <a:noFill/>
          </a:ln>
        </p:spPr>
      </p:sp>
      <p:sp>
        <p:nvSpPr>
          <p:cNvPr id="67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0" name="PlaceHolder 3"/>
          <p:cNvSpPr>
            <a:spLocks noGrp="1"/>
          </p:cNvSpPr>
          <p:nvPr>
            <p:ph type="sldNum" idx="3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2F2B0B5C-39E3-4A50-8B65-C906CFA82F4E}" type="slidenum">
              <a:rPr lang="en-GB" sz="1200" b="0" strike="noStrike" spc="-1">
                <a:latin typeface="Times New Roman"/>
              </a:rPr>
              <a:t>21</a:t>
            </a:fld>
            <a:endParaRPr lang="en-GB"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685800" y="1143000"/>
            <a:ext cx="5485680" cy="3085560"/>
          </a:xfrm>
          <a:prstGeom prst="rect">
            <a:avLst/>
          </a:prstGeom>
          <a:ln w="0">
            <a:noFill/>
          </a:ln>
        </p:spPr>
      </p:sp>
      <p:sp>
        <p:nvSpPr>
          <p:cNvPr id="6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3"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E5BEAB12-A5B8-4C96-9482-D5A6B584BA1F}" type="slidenum">
              <a:rPr lang="en-GB" sz="1200" b="0" strike="noStrike" spc="-1">
                <a:latin typeface="Times New Roman"/>
              </a:rPr>
              <a:t>23</a:t>
            </a:fld>
            <a:endParaRPr lang="en-GB"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noRot="1" noChangeAspect="1"/>
          </p:cNvSpPr>
          <p:nvPr>
            <p:ph type="sldImg"/>
          </p:nvPr>
        </p:nvSpPr>
        <p:spPr>
          <a:xfrm>
            <a:off x="685800" y="1143000"/>
            <a:ext cx="5485680" cy="3085560"/>
          </a:xfrm>
          <a:prstGeom prst="rect">
            <a:avLst/>
          </a:prstGeom>
          <a:ln w="0">
            <a:noFill/>
          </a:ln>
        </p:spPr>
      </p:sp>
      <p:sp>
        <p:nvSpPr>
          <p:cNvPr id="68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6" name="PlaceHolder 3"/>
          <p:cNvSpPr>
            <a:spLocks noGrp="1"/>
          </p:cNvSpPr>
          <p:nvPr>
            <p:ph type="sldNum" idx="3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6F2AA964-7831-4057-91E9-096B0B83F7F1}" type="slidenum">
              <a:rPr lang="en-GB" sz="1200" b="0" strike="noStrike" spc="-1">
                <a:latin typeface="Times New Roman"/>
              </a:rPr>
              <a:t>24</a:t>
            </a:fld>
            <a:endParaRPr lang="en-GB"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noRot="1" noChangeAspect="1"/>
          </p:cNvSpPr>
          <p:nvPr>
            <p:ph type="sldImg"/>
          </p:nvPr>
        </p:nvSpPr>
        <p:spPr>
          <a:xfrm>
            <a:off x="685800" y="1143000"/>
            <a:ext cx="5485680" cy="3085560"/>
          </a:xfrm>
          <a:prstGeom prst="rect">
            <a:avLst/>
          </a:prstGeom>
          <a:ln w="0">
            <a:noFill/>
          </a:ln>
        </p:spPr>
      </p:sp>
      <p:sp>
        <p:nvSpPr>
          <p:cNvPr id="68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9" name="PlaceHolder 3"/>
          <p:cNvSpPr>
            <a:spLocks noGrp="1"/>
          </p:cNvSpPr>
          <p:nvPr>
            <p:ph type="sldNum" idx="3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AB10C605-D6B0-4585-B58D-58C06287FED2}" type="slidenum">
              <a:rPr lang="en-GB" sz="1200" b="0" strike="noStrike" spc="-1">
                <a:latin typeface="Times New Roman"/>
              </a:rPr>
              <a:t>25</a:t>
            </a:fld>
            <a:endParaRPr lang="en-GB"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5C5C29-6204-48AC-85C8-7710F9DF9F98}" type="slidenum">
              <a:rPr lang="zh-CN" altLang="en-US" smtClean="0"/>
              <a:t>26</a:t>
            </a:fld>
            <a:endParaRPr lang="zh-CN" altLang="en-US"/>
          </a:p>
        </p:txBody>
      </p:sp>
    </p:spTree>
    <p:extLst>
      <p:ext uri="{BB962C8B-B14F-4D97-AF65-F5344CB8AC3E}">
        <p14:creationId xmlns:p14="http://schemas.microsoft.com/office/powerpoint/2010/main" val="3223537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5C5C29-6204-48AC-85C8-7710F9DF9F98}" type="slidenum">
              <a:rPr lang="zh-CN" altLang="en-US" smtClean="0"/>
              <a:t>27</a:t>
            </a:fld>
            <a:endParaRPr lang="zh-CN" altLang="en-US"/>
          </a:p>
        </p:txBody>
      </p:sp>
    </p:spTree>
    <p:extLst>
      <p:ext uri="{BB962C8B-B14F-4D97-AF65-F5344CB8AC3E}">
        <p14:creationId xmlns:p14="http://schemas.microsoft.com/office/powerpoint/2010/main" val="4049329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5C5C29-6204-48AC-85C8-7710F9DF9F98}" type="slidenum">
              <a:rPr lang="zh-CN" altLang="en-US" smtClean="0"/>
              <a:t>28</a:t>
            </a:fld>
            <a:endParaRPr lang="zh-CN" altLang="en-US"/>
          </a:p>
        </p:txBody>
      </p:sp>
    </p:spTree>
    <p:extLst>
      <p:ext uri="{BB962C8B-B14F-4D97-AF65-F5344CB8AC3E}">
        <p14:creationId xmlns:p14="http://schemas.microsoft.com/office/powerpoint/2010/main" val="305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PlaceHolder 1"/>
          <p:cNvSpPr>
            <a:spLocks noGrp="1" noRot="1" noChangeAspect="1"/>
          </p:cNvSpPr>
          <p:nvPr>
            <p:ph type="sldImg"/>
          </p:nvPr>
        </p:nvSpPr>
        <p:spPr>
          <a:xfrm>
            <a:off x="685800" y="1143000"/>
            <a:ext cx="5485680" cy="3085560"/>
          </a:xfrm>
          <a:prstGeom prst="rect">
            <a:avLst/>
          </a:prstGeom>
          <a:ln w="0">
            <a:noFill/>
          </a:ln>
        </p:spPr>
      </p:sp>
      <p:sp>
        <p:nvSpPr>
          <p:cNvPr id="69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92" name="PlaceHolder 3"/>
          <p:cNvSpPr>
            <a:spLocks noGrp="1"/>
          </p:cNvSpPr>
          <p:nvPr>
            <p:ph type="sldNum" idx="3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11CD45C6-64B5-466E-AC4A-F06242ACCE74}" type="slidenum">
              <a:rPr lang="en-GB" sz="1200" b="0" strike="noStrike" spc="-1">
                <a:latin typeface="Times New Roman"/>
              </a:rPr>
              <a:t>29</a:t>
            </a:fld>
            <a:endParaRPr lang="en-GB"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17488" y="812800"/>
            <a:ext cx="7124700" cy="400843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5C5C29-6204-48AC-85C8-7710F9DF9F98}" type="slidenum">
              <a:rPr lang="zh-CN" altLang="en-US" smtClean="0"/>
              <a:t>30</a:t>
            </a:fld>
            <a:endParaRPr lang="zh-CN" altLang="en-US"/>
          </a:p>
        </p:txBody>
      </p:sp>
    </p:spTree>
    <p:extLst>
      <p:ext uri="{BB962C8B-B14F-4D97-AF65-F5344CB8AC3E}">
        <p14:creationId xmlns:p14="http://schemas.microsoft.com/office/powerpoint/2010/main" val="221072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noRot="1" noChangeAspect="1"/>
          </p:cNvSpPr>
          <p:nvPr>
            <p:ph type="sldImg"/>
          </p:nvPr>
        </p:nvSpPr>
        <p:spPr>
          <a:xfrm>
            <a:off x="685800" y="1143000"/>
            <a:ext cx="5485680" cy="3085560"/>
          </a:xfrm>
          <a:prstGeom prst="rect">
            <a:avLst/>
          </a:prstGeom>
          <a:ln w="0">
            <a:noFill/>
          </a:ln>
        </p:spPr>
      </p:sp>
      <p:sp>
        <p:nvSpPr>
          <p:cNvPr id="62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26" name="PlaceHolder 3"/>
          <p:cNvSpPr>
            <a:spLocks noGrp="1"/>
          </p:cNvSpPr>
          <p:nvPr>
            <p:ph type="sldNum" idx="1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CC46AE1A-97BD-43EB-AE49-2C18FB3368CD}" type="slidenum">
              <a:rPr lang="en-GB" sz="1200" b="0" strike="noStrike" spc="-1">
                <a:latin typeface="Times New Roman"/>
              </a:rPr>
              <a:t>3</a:t>
            </a:fld>
            <a:endParaRPr lang="en-GB"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noRot="1" noChangeAspect="1"/>
          </p:cNvSpPr>
          <p:nvPr>
            <p:ph type="sldImg"/>
          </p:nvPr>
        </p:nvSpPr>
        <p:spPr>
          <a:xfrm>
            <a:off x="685800" y="1143000"/>
            <a:ext cx="5485680" cy="3085560"/>
          </a:xfrm>
          <a:prstGeom prst="rect">
            <a:avLst/>
          </a:prstGeom>
          <a:ln w="0">
            <a:noFill/>
          </a:ln>
        </p:spPr>
      </p:sp>
      <p:sp>
        <p:nvSpPr>
          <p:cNvPr id="69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95" name="PlaceHolder 3"/>
          <p:cNvSpPr>
            <a:spLocks noGrp="1"/>
          </p:cNvSpPr>
          <p:nvPr>
            <p:ph type="sldNum" idx="3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043C5DD8-87C3-4A4E-9230-A33F173B6971}" type="slidenum">
              <a:rPr lang="en-GB" sz="1200" b="0" strike="noStrike" spc="-1">
                <a:latin typeface="Times New Roman"/>
              </a:rPr>
              <a:t>31</a:t>
            </a:fld>
            <a:endParaRPr lang="en-GB"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PlaceHolder 1"/>
          <p:cNvSpPr>
            <a:spLocks noGrp="1" noRot="1" noChangeAspect="1"/>
          </p:cNvSpPr>
          <p:nvPr>
            <p:ph type="sldImg"/>
          </p:nvPr>
        </p:nvSpPr>
        <p:spPr>
          <a:xfrm>
            <a:off x="685800" y="1143000"/>
            <a:ext cx="5485680" cy="3085560"/>
          </a:xfrm>
          <a:prstGeom prst="rect">
            <a:avLst/>
          </a:prstGeom>
          <a:ln w="0">
            <a:noFill/>
          </a:ln>
        </p:spPr>
      </p:sp>
      <p:sp>
        <p:nvSpPr>
          <p:cNvPr id="69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98" name="PlaceHolder 3"/>
          <p:cNvSpPr>
            <a:spLocks noGrp="1"/>
          </p:cNvSpPr>
          <p:nvPr>
            <p:ph type="sldNum" idx="3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C901C204-DE54-4CF3-9744-E4E2643642D4}" type="slidenum">
              <a:rPr lang="en-GB" sz="1200" b="0" strike="noStrike" spc="-1">
                <a:latin typeface="Times New Roman"/>
              </a:rPr>
              <a:t>32</a:t>
            </a:fld>
            <a:endParaRPr lang="en-GB"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noRot="1" noChangeAspect="1"/>
          </p:cNvSpPr>
          <p:nvPr>
            <p:ph type="sldImg"/>
          </p:nvPr>
        </p:nvSpPr>
        <p:spPr>
          <a:xfrm>
            <a:off x="685800" y="1143000"/>
            <a:ext cx="5485680" cy="3085560"/>
          </a:xfrm>
          <a:prstGeom prst="rect">
            <a:avLst/>
          </a:prstGeom>
          <a:ln w="0">
            <a:noFill/>
          </a:ln>
        </p:spPr>
      </p:sp>
      <p:sp>
        <p:nvSpPr>
          <p:cNvPr id="70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701" name="PlaceHolder 3"/>
          <p:cNvSpPr>
            <a:spLocks noGrp="1"/>
          </p:cNvSpPr>
          <p:nvPr>
            <p:ph type="sldNum" idx="3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GB" sz="1200" b="0" strike="noStrike" spc="-1">
                <a:solidFill>
                  <a:srgbClr val="000000"/>
                </a:solidFill>
                <a:latin typeface="等线"/>
                <a:ea typeface="等线"/>
              </a:defRPr>
            </a:lvl1pPr>
          </a:lstStyle>
          <a:p>
            <a:pPr algn="r">
              <a:lnSpc>
                <a:spcPct val="100000"/>
              </a:lnSpc>
              <a:buNone/>
              <a:tabLst>
                <a:tab pos="0" algn="l"/>
              </a:tabLst>
            </a:pPr>
            <a:fld id="{1055C24A-32B9-419D-A4F2-2BD683FADB70}" type="slidenum">
              <a:rPr lang="en-GB" sz="1200" b="0" strike="noStrike" spc="-1">
                <a:solidFill>
                  <a:srgbClr val="000000"/>
                </a:solidFill>
                <a:latin typeface="等线"/>
                <a:ea typeface="等线"/>
              </a:rPr>
              <a:t>33</a:t>
            </a:fld>
            <a:endParaRPr lang="en-GB"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noRot="1" noChangeAspect="1"/>
          </p:cNvSpPr>
          <p:nvPr>
            <p:ph type="sldImg"/>
          </p:nvPr>
        </p:nvSpPr>
        <p:spPr>
          <a:xfrm>
            <a:off x="685800" y="1143000"/>
            <a:ext cx="5485680" cy="3085560"/>
          </a:xfrm>
          <a:prstGeom prst="rect">
            <a:avLst/>
          </a:prstGeom>
          <a:ln w="0">
            <a:noFill/>
          </a:ln>
        </p:spPr>
      </p:sp>
      <p:sp>
        <p:nvSpPr>
          <p:cNvPr id="62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29" name="PlaceHolder 3"/>
          <p:cNvSpPr>
            <a:spLocks noGrp="1"/>
          </p:cNvSpPr>
          <p:nvPr>
            <p:ph type="sldNum" idx="1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D622B0A8-07D7-416A-87D2-273BDDE97AED}" type="slidenum">
              <a:rPr lang="en-GB" sz="1200" b="0" strike="noStrike" spc="-1">
                <a:latin typeface="Times New Roman"/>
              </a:rPr>
              <a:t>4</a:t>
            </a:fld>
            <a:endParaRPr lang="en-GB"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PlaceHolder 1"/>
          <p:cNvSpPr>
            <a:spLocks noGrp="1" noRot="1" noChangeAspect="1"/>
          </p:cNvSpPr>
          <p:nvPr>
            <p:ph type="sldImg"/>
          </p:nvPr>
        </p:nvSpPr>
        <p:spPr>
          <a:xfrm>
            <a:off x="685800" y="1143000"/>
            <a:ext cx="5485680" cy="3085560"/>
          </a:xfrm>
          <a:prstGeom prst="rect">
            <a:avLst/>
          </a:prstGeom>
          <a:ln w="0">
            <a:noFill/>
          </a:ln>
        </p:spPr>
      </p:sp>
      <p:sp>
        <p:nvSpPr>
          <p:cNvPr id="63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32" name="PlaceHolder 3"/>
          <p:cNvSpPr>
            <a:spLocks noGrp="1"/>
          </p:cNvSpPr>
          <p:nvPr>
            <p:ph type="sldNum" idx="1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CDE25D2C-57BC-464A-9E78-FE199688AC5F}" type="slidenum">
              <a:rPr lang="en-GB" sz="1200" b="0" strike="noStrike" spc="-1">
                <a:latin typeface="Times New Roman"/>
              </a:rPr>
              <a:t>5</a:t>
            </a:fld>
            <a:endParaRPr lang="en-GB"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noRot="1" noChangeAspect="1"/>
          </p:cNvSpPr>
          <p:nvPr>
            <p:ph type="sldImg"/>
          </p:nvPr>
        </p:nvSpPr>
        <p:spPr>
          <a:xfrm>
            <a:off x="685800" y="1143000"/>
            <a:ext cx="5485680" cy="3085560"/>
          </a:xfrm>
          <a:prstGeom prst="rect">
            <a:avLst/>
          </a:prstGeom>
          <a:ln w="0">
            <a:noFill/>
          </a:ln>
        </p:spPr>
      </p:sp>
      <p:sp>
        <p:nvSpPr>
          <p:cNvPr id="63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35" name="PlaceHolder 3"/>
          <p:cNvSpPr>
            <a:spLocks noGrp="1"/>
          </p:cNvSpPr>
          <p:nvPr>
            <p:ph type="sldNum" idx="1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2AA51797-8684-4F14-92CD-291AF2E7685D}" type="slidenum">
              <a:rPr lang="en-GB" sz="1200" b="0" strike="noStrike" spc="-1">
                <a:latin typeface="Times New Roman"/>
              </a:rPr>
              <a:t>6</a:t>
            </a:fld>
            <a:endParaRPr lang="en-GB"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noRot="1" noChangeAspect="1"/>
          </p:cNvSpPr>
          <p:nvPr>
            <p:ph type="sldImg"/>
          </p:nvPr>
        </p:nvSpPr>
        <p:spPr>
          <a:xfrm>
            <a:off x="685800" y="1143000"/>
            <a:ext cx="5485680" cy="3085560"/>
          </a:xfrm>
          <a:prstGeom prst="rect">
            <a:avLst/>
          </a:prstGeom>
          <a:ln w="0">
            <a:noFill/>
          </a:ln>
        </p:spPr>
      </p:sp>
      <p:sp>
        <p:nvSpPr>
          <p:cNvPr id="63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38" name="PlaceHolder 3"/>
          <p:cNvSpPr>
            <a:spLocks noGrp="1"/>
          </p:cNvSpPr>
          <p:nvPr>
            <p:ph type="sldNum" idx="1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4A3562F7-71F2-4391-BE69-13FC6C1F8E23}" type="slidenum">
              <a:rPr lang="en-GB" sz="1200" b="0" strike="noStrike" spc="-1">
                <a:latin typeface="Times New Roman"/>
              </a:rPr>
              <a:t>7</a:t>
            </a:fld>
            <a:endParaRPr lang="en-GB"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noRot="1" noChangeAspect="1"/>
          </p:cNvSpPr>
          <p:nvPr>
            <p:ph type="sldImg"/>
          </p:nvPr>
        </p:nvSpPr>
        <p:spPr>
          <a:xfrm>
            <a:off x="685800" y="1143000"/>
            <a:ext cx="5485680" cy="3085560"/>
          </a:xfrm>
          <a:prstGeom prst="rect">
            <a:avLst/>
          </a:prstGeom>
          <a:ln w="0">
            <a:noFill/>
          </a:ln>
        </p:spPr>
      </p:sp>
      <p:sp>
        <p:nvSpPr>
          <p:cNvPr id="64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41" name="PlaceHolder 3"/>
          <p:cNvSpPr>
            <a:spLocks noGrp="1"/>
          </p:cNvSpPr>
          <p:nvPr>
            <p:ph type="sldNum" idx="1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36E944AF-0CF4-4AA1-AC04-BEACABC2A495}" type="slidenum">
              <a:rPr lang="en-GB" sz="1200" b="0" strike="noStrike" spc="-1">
                <a:latin typeface="Times New Roman"/>
              </a:rPr>
              <a:t>8</a:t>
            </a:fld>
            <a:endParaRPr lang="en-GB"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PlaceHolder 1"/>
          <p:cNvSpPr>
            <a:spLocks noGrp="1" noRot="1" noChangeAspect="1"/>
          </p:cNvSpPr>
          <p:nvPr>
            <p:ph type="sldImg"/>
          </p:nvPr>
        </p:nvSpPr>
        <p:spPr>
          <a:xfrm>
            <a:off x="685800" y="1143000"/>
            <a:ext cx="5485680" cy="3085560"/>
          </a:xfrm>
          <a:prstGeom prst="rect">
            <a:avLst/>
          </a:prstGeom>
          <a:ln w="0">
            <a:noFill/>
          </a:ln>
        </p:spPr>
      </p:sp>
      <p:sp>
        <p:nvSpPr>
          <p:cNvPr id="6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44"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F55EA18A-1FFA-4061-99AF-37DBCB88BFC7}" type="slidenum">
              <a:rPr lang="en-GB" sz="1200" b="0" strike="noStrike" spc="-1">
                <a:latin typeface="Times New Roman"/>
              </a:rPr>
              <a:t>9</a:t>
            </a:fld>
            <a:endParaRPr lang="en-GB"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D74F46E5-F0D7-4121-85F5-F43F63BB1CA9}"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D1658ABF-1998-4EFE-9EE1-48CFAA2279C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4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4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4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4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5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5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5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5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5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5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6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6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6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BA8BFA4D-C5DD-4337-8A82-072297212744}"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7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64B994C8-11C0-45E5-9687-9FF8FC7467BC}"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4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4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4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5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3221BFDC-7EAB-4E00-99CA-7549A44F10A6}"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7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9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9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9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F6C166EF-1A29-485E-AD91-2E94537907D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1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2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3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3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59982FED-5154-4C5D-B1EA-8C1B9DDF81DB}"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3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4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5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5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5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6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8E54D108-CED3-48E8-BFB9-91BDFF833B68}"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7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7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7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8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8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9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EDB4F0B-9647-4604-8609-075FFA955761}"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0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1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1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1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2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2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5F8E9E84-344B-4793-97B4-E345DE83D7A0}"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4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7080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EED03BA0-AB62-4348-8CAF-B27F8DF4C80B}"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8514A3D1-C173-4A9B-8CE5-B65D6E3DA10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310F3F1A-CA83-4DED-9BA2-325E63FF3422}"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4EB307A-86DB-4F8F-82C6-20E07B460B5F}"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52184C83-85EC-4214-BBE6-AD9ADD9886D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B9503DA7-8601-4402-B893-A170A5ED2173}"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810ED71A-0AA7-4928-A9C5-5E8BA025E823}"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9DCE7C56-57A5-41A0-8656-D136375FC8CD}"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1F425039-A48C-49B2-989B-78CFA6EE288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3BDDCAE-4D91-472B-8B84-2A50F228C5D5}"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5F19615F-00D4-4D1E-ADEB-A74353C5913C}"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53802FE4-3A10-4AC8-BE7B-390731A708CF}"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1419FE36-DC9E-4E35-9A03-71186D83F622}"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9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0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0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0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281A04F9-663B-436B-A4BE-A0CBE3259D4D}"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0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0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0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1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1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2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2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3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3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3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51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5.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7.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5.pn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image" Target="../media/image5.png"/><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en-GB" sz="1400" b="0" strike="noStrike" spc="-1">
                <a:latin typeface="Times New Roman"/>
              </a:defRPr>
            </a:lvl1pPr>
          </a:lstStyle>
          <a:p>
            <a:pPr algn="ctr">
              <a:lnSpc>
                <a:spcPct val="100000"/>
              </a:lnSpc>
              <a:buNone/>
            </a:pPr>
            <a:r>
              <a:rPr lang="en-GB" sz="1400" b="0" strike="noStrike" spc="-1">
                <a:latin typeface="Times New Roman"/>
              </a:rPr>
              <a:t>&lt;footer&gt;</a:t>
            </a:r>
          </a:p>
        </p:txBody>
      </p:sp>
      <p:sp>
        <p:nvSpPr>
          <p:cNvPr id="6" name="PlaceHolder 2"/>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defRPr>
            </a:lvl1pPr>
          </a:lstStyle>
          <a:p>
            <a:pPr algn="r">
              <a:lnSpc>
                <a:spcPct val="100000"/>
              </a:lnSpc>
              <a:buNone/>
            </a:pPr>
            <a:fld id="{332C0434-283A-4368-8062-9EEA91D54C8B}" type="slidenum">
              <a:rPr lang="en-GB" sz="1200" b="0" strike="noStrike" spc="-1">
                <a:solidFill>
                  <a:srgbClr val="8B8B8B"/>
                </a:solidFill>
                <a:latin typeface="Calibri"/>
              </a:rPr>
              <a:t>‹#›</a:t>
            </a:fld>
            <a:endParaRPr lang="en-GB" sz="1200" b="0" strike="noStrike" spc="-1">
              <a:latin typeface="Times New Roman"/>
            </a:endParaRPr>
          </a:p>
        </p:txBody>
      </p:sp>
      <p:sp>
        <p:nvSpPr>
          <p:cNvPr id="2" name="PlaceHolder 3"/>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en-GB" sz="1400" b="0" strike="noStrike" spc="-1">
                <a:latin typeface="Times New Roman"/>
              </a:defRPr>
            </a:lvl1pPr>
          </a:lstStyle>
          <a:p>
            <a:r>
              <a:rPr lang="en-GB" sz="1400" b="0" strike="noStrike" spc="-1">
                <a:latin typeface="Times New Roman"/>
              </a:rPr>
              <a:t>&lt;date/time&gt;</a:t>
            </a: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4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9" name="组合 15"/>
          <p:cNvGrpSpPr/>
          <p:nvPr/>
        </p:nvGrpSpPr>
        <p:grpSpPr>
          <a:xfrm>
            <a:off x="550800" y="754560"/>
            <a:ext cx="11076840" cy="5754240"/>
            <a:chOff x="550800" y="754560"/>
            <a:chExt cx="11076840" cy="5754240"/>
          </a:xfrm>
        </p:grpSpPr>
        <p:pic>
          <p:nvPicPr>
            <p:cNvPr id="80" name="图片 6"/>
            <p:cNvPicPr/>
            <p:nvPr/>
          </p:nvPicPr>
          <p:blipFill>
            <a:blip r:embed="rId14"/>
            <a:stretch/>
          </p:blipFill>
          <p:spPr>
            <a:xfrm>
              <a:off x="550800" y="754560"/>
              <a:ext cx="11076840" cy="5754240"/>
            </a:xfrm>
            <a:prstGeom prst="rect">
              <a:avLst/>
            </a:prstGeom>
            <a:ln w="0">
              <a:noFill/>
            </a:ln>
          </p:spPr>
        </p:pic>
        <p:grpSp>
          <p:nvGrpSpPr>
            <p:cNvPr id="81" name="组合 7"/>
            <p:cNvGrpSpPr/>
            <p:nvPr/>
          </p:nvGrpSpPr>
          <p:grpSpPr>
            <a:xfrm>
              <a:off x="1499040" y="794880"/>
              <a:ext cx="2900880" cy="5592240"/>
              <a:chOff x="1499040" y="794880"/>
              <a:chExt cx="2900880" cy="5592240"/>
            </a:xfrm>
          </p:grpSpPr>
          <p:grpSp>
            <p:nvGrpSpPr>
              <p:cNvPr id="82" name="组合 8"/>
              <p:cNvGrpSpPr/>
              <p:nvPr/>
            </p:nvGrpSpPr>
            <p:grpSpPr>
              <a:xfrm>
                <a:off x="1499040" y="794880"/>
                <a:ext cx="2900880" cy="5592240"/>
                <a:chOff x="1499040" y="794880"/>
                <a:chExt cx="2900880" cy="5592240"/>
              </a:xfrm>
            </p:grpSpPr>
            <p:sp>
              <p:nvSpPr>
                <p:cNvPr id="83" name="图片 13"/>
                <p:cNvSpPr/>
                <p:nvPr/>
              </p:nvSpPr>
              <p:spPr>
                <a:xfrm>
                  <a:off x="1499040" y="804600"/>
                  <a:ext cx="2900880" cy="5582520"/>
                </a:xfrm>
                <a:custGeom>
                  <a:avLst/>
                  <a:gdLst/>
                  <a:ahLst/>
                  <a:cxnLst/>
                  <a:rect l="l" t="t" r="r" b="b"/>
                  <a:pathLst>
                    <a:path w="2901588" h="5583355">
                      <a:moveTo>
                        <a:pt x="0" y="0"/>
                      </a:moveTo>
                      <a:lnTo>
                        <a:pt x="2901588" y="0"/>
                      </a:lnTo>
                      <a:lnTo>
                        <a:pt x="2901588" y="5583355"/>
                      </a:lnTo>
                      <a:lnTo>
                        <a:pt x="0" y="5583355"/>
                      </a:lnTo>
                      <a:close/>
                    </a:path>
                  </a:pathLst>
                </a:custGeom>
                <a:blipFill rotWithShape="0">
                  <a:blip r:embed="rId15"/>
                  <a:srcRect/>
                  <a:stretch/>
                </a:blipFill>
                <a:ln w="0">
                  <a:noFill/>
                </a:ln>
              </p:spPr>
              <p:style>
                <a:lnRef idx="0">
                  <a:scrgbClr r="0" g="0" b="0"/>
                </a:lnRef>
                <a:fillRef idx="0">
                  <a:scrgbClr r="0" g="0" b="0"/>
                </a:fillRef>
                <a:effectRef idx="0">
                  <a:scrgbClr r="0" g="0" b="0"/>
                </a:effectRef>
                <a:fontRef idx="minor"/>
              </p:style>
            </p:sp>
            <p:sp>
              <p:nvSpPr>
                <p:cNvPr id="84" name="矩形 14"/>
                <p:cNvSpPr/>
                <p:nvPr/>
              </p:nvSpPr>
              <p:spPr>
                <a:xfrm>
                  <a:off x="1499040" y="794880"/>
                  <a:ext cx="2900880" cy="5582520"/>
                </a:xfrm>
                <a:prstGeom prst="rect">
                  <a:avLst/>
                </a:prstGeom>
                <a:solidFill>
                  <a:schemeClr val="accent1">
                    <a:alpha val="77000"/>
                  </a:schemeClr>
                </a:solidFill>
                <a:ln>
                  <a:noFill/>
                </a:ln>
                <a:effectLst>
                  <a:outerShdw blurRad="50760" dist="3816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nvGrpSpPr>
              <p:cNvPr id="85" name="组合 9"/>
              <p:cNvGrpSpPr/>
              <p:nvPr/>
            </p:nvGrpSpPr>
            <p:grpSpPr>
              <a:xfrm>
                <a:off x="2162520" y="1447920"/>
                <a:ext cx="1409040" cy="1409040"/>
                <a:chOff x="2162520" y="1447920"/>
                <a:chExt cx="1409040" cy="1409040"/>
              </a:xfrm>
            </p:grpSpPr>
            <p:sp>
              <p:nvSpPr>
                <p:cNvPr id="86" name="椭圆 11"/>
                <p:cNvSpPr/>
                <p:nvPr/>
              </p:nvSpPr>
              <p:spPr>
                <a:xfrm>
                  <a:off x="2210760" y="1496160"/>
                  <a:ext cx="1312200" cy="1312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7" name="图片 12"/>
                <p:cNvPicPr/>
                <p:nvPr/>
              </p:nvPicPr>
              <p:blipFill>
                <a:blip r:embed="rId16"/>
                <a:stretch/>
              </p:blipFill>
              <p:spPr>
                <a:xfrm>
                  <a:off x="2162520" y="1447920"/>
                  <a:ext cx="1409040" cy="1409040"/>
                </a:xfrm>
                <a:prstGeom prst="rect">
                  <a:avLst/>
                </a:prstGeom>
                <a:ln w="0">
                  <a:noFill/>
                </a:ln>
              </p:spPr>
            </p:pic>
          </p:grpSp>
          <p:sp>
            <p:nvSpPr>
              <p:cNvPr id="88" name="文本框 10"/>
              <p:cNvSpPr/>
              <p:nvPr/>
            </p:nvSpPr>
            <p:spPr>
              <a:xfrm>
                <a:off x="2162520" y="2905920"/>
                <a:ext cx="1172880" cy="277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8800" b="1" strike="noStrike" spc="-1">
                    <a:solidFill>
                      <a:srgbClr val="FFFFFF"/>
                    </a:solidFill>
                    <a:latin typeface="方正姚体"/>
                    <a:ea typeface="方正姚体"/>
                  </a:rPr>
                  <a:t>目</a:t>
                </a:r>
                <a:endParaRPr lang="en-GB" sz="8800" b="0" strike="noStrike" spc="-1">
                  <a:latin typeface="Arial"/>
                </a:endParaRPr>
              </a:p>
              <a:p>
                <a:pPr>
                  <a:lnSpc>
                    <a:spcPct val="100000"/>
                  </a:lnSpc>
                  <a:buNone/>
                </a:pPr>
                <a:r>
                  <a:rPr lang="zh-CN" sz="8800" b="1" strike="noStrike" spc="-1">
                    <a:solidFill>
                      <a:srgbClr val="FFFFFF"/>
                    </a:solidFill>
                    <a:latin typeface="方正姚体"/>
                    <a:ea typeface="方正姚体"/>
                  </a:rPr>
                  <a:t>录</a:t>
                </a:r>
                <a:endParaRPr lang="en-GB" sz="8800" b="0" strike="noStrike" spc="-1">
                  <a:latin typeface="Arial"/>
                </a:endParaRPr>
              </a:p>
            </p:txBody>
          </p:sp>
        </p:grpSp>
      </p:grpSp>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9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grpSp>
        <p:nvGrpSpPr>
          <p:cNvPr id="127" name="组合 12"/>
          <p:cNvGrpSpPr/>
          <p:nvPr/>
        </p:nvGrpSpPr>
        <p:grpSpPr>
          <a:xfrm>
            <a:off x="4100040" y="822600"/>
            <a:ext cx="3990960" cy="5542560"/>
            <a:chOff x="4100040" y="822600"/>
            <a:chExt cx="3990960" cy="5542560"/>
          </a:xfrm>
        </p:grpSpPr>
        <p:sp>
          <p:nvSpPr>
            <p:cNvPr id="128" name="矩形: 圆角 13"/>
            <p:cNvSpPr/>
            <p:nvPr/>
          </p:nvSpPr>
          <p:spPr>
            <a:xfrm>
              <a:off x="4100040" y="822600"/>
              <a:ext cx="3990960" cy="5542560"/>
            </a:xfrm>
            <a:prstGeom prst="roundRect">
              <a:avLst>
                <a:gd name="adj" fmla="val 1319"/>
              </a:avLst>
            </a:prstGeom>
            <a:solidFill>
              <a:schemeClr val="bg1"/>
            </a:solidFill>
            <a:ln>
              <a:noFill/>
            </a:ln>
            <a:effectLst>
              <a:outerShdw blurRad="317520" dist="5076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129" name="矩形 14"/>
            <p:cNvSpPr/>
            <p:nvPr/>
          </p:nvSpPr>
          <p:spPr>
            <a:xfrm rot="16200000">
              <a:off x="5625360" y="1806840"/>
              <a:ext cx="939960" cy="3990960"/>
            </a:xfrm>
            <a:prstGeom prst="rect">
              <a:avLst/>
            </a:prstGeom>
            <a:solidFill>
              <a:schemeClr val="accent1"/>
            </a:solidFill>
            <a:ln w="0">
              <a:noFill/>
            </a:ln>
            <a:effectLst>
              <a:outerShdw blurRad="254160" dist="5076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p:style>
        </p:sp>
        <p:sp>
          <p:nvSpPr>
            <p:cNvPr id="130" name="椭圆 15"/>
            <p:cNvSpPr/>
            <p:nvPr/>
          </p:nvSpPr>
          <p:spPr>
            <a:xfrm>
              <a:off x="5395680" y="1456920"/>
              <a:ext cx="1399680" cy="1399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1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13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17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208" name="图片 7"/>
          <p:cNvPicPr/>
          <p:nvPr/>
        </p:nvPicPr>
        <p:blipFill>
          <a:blip r:embed="rId15"/>
          <a:stretch/>
        </p:blipFill>
        <p:spPr>
          <a:xfrm>
            <a:off x="10228320" y="225360"/>
            <a:ext cx="1864800" cy="537120"/>
          </a:xfrm>
          <a:prstGeom prst="rect">
            <a:avLst/>
          </a:prstGeom>
          <a:ln w="0">
            <a:noFill/>
          </a:ln>
        </p:spPr>
      </p:pic>
      <p:sp>
        <p:nvSpPr>
          <p:cNvPr id="209" name="矩形 8"/>
          <p:cNvSpPr/>
          <p:nvPr/>
        </p:nvSpPr>
        <p:spPr>
          <a:xfrm>
            <a:off x="0" y="6502320"/>
            <a:ext cx="12191400" cy="354960"/>
          </a:xfrm>
          <a:prstGeom prst="rect">
            <a:avLst/>
          </a:prstGeom>
          <a:solidFill>
            <a:schemeClr val="accent1">
              <a:alpha val="80000"/>
            </a:schemeClr>
          </a:solidFill>
          <a:ln>
            <a:noFill/>
          </a:ln>
          <a:effectLst>
            <a:outerShdw blurRad="50760" dist="38160" dir="162000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21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8"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249" name="图片 7"/>
          <p:cNvPicPr/>
          <p:nvPr/>
        </p:nvPicPr>
        <p:blipFill>
          <a:blip r:embed="rId14"/>
          <a:stretch/>
        </p:blipFill>
        <p:spPr>
          <a:xfrm>
            <a:off x="10228320" y="225360"/>
            <a:ext cx="1864800" cy="537120"/>
          </a:xfrm>
          <a:prstGeom prst="rect">
            <a:avLst/>
          </a:prstGeom>
          <a:ln w="0">
            <a:noFill/>
          </a:ln>
        </p:spPr>
      </p:pic>
      <p:sp>
        <p:nvSpPr>
          <p:cNvPr id="250" name="矩形 8"/>
          <p:cNvSpPr/>
          <p:nvPr/>
        </p:nvSpPr>
        <p:spPr>
          <a:xfrm>
            <a:off x="0" y="6502320"/>
            <a:ext cx="12191400" cy="354960"/>
          </a:xfrm>
          <a:prstGeom prst="rect">
            <a:avLst/>
          </a:prstGeom>
          <a:solidFill>
            <a:schemeClr val="accent1">
              <a:alpha val="80000"/>
            </a:schemeClr>
          </a:solidFill>
          <a:ln>
            <a:noFill/>
          </a:ln>
          <a:effectLst>
            <a:outerShdw blurRad="50760" dist="38160" dir="162000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 name="PlaceHolder 1"/>
          <p:cNvSpPr>
            <a:spLocks noGrp="1"/>
          </p:cNvSpPr>
          <p:nvPr>
            <p:ph type="ftr" idx="4"/>
          </p:nvPr>
        </p:nvSpPr>
        <p:spPr>
          <a:xfrm>
            <a:off x="4038480" y="6356520"/>
            <a:ext cx="4114080" cy="364320"/>
          </a:xfrm>
          <a:prstGeom prst="rect">
            <a:avLst/>
          </a:prstGeom>
          <a:noFill/>
          <a:ln w="0">
            <a:noFill/>
          </a:ln>
        </p:spPr>
        <p:txBody>
          <a:bodyPr lIns="90000" tIns="45000" rIns="90000" bIns="45000" anchor="t">
            <a:noAutofit/>
          </a:bodyPr>
          <a:lstStyle>
            <a:lvl1pPr algn="ctr">
              <a:lnSpc>
                <a:spcPct val="100000"/>
              </a:lnSpc>
              <a:buNone/>
              <a:defRPr lang="en-GB" sz="1400" b="0" strike="noStrike" spc="-1">
                <a:latin typeface="Times New Roman"/>
              </a:defRPr>
            </a:lvl1pPr>
          </a:lstStyle>
          <a:p>
            <a:pPr algn="ctr">
              <a:lnSpc>
                <a:spcPct val="100000"/>
              </a:lnSpc>
              <a:buNone/>
            </a:pPr>
            <a:r>
              <a:rPr lang="en-GB" sz="1400" b="0" strike="noStrike" spc="-1">
                <a:latin typeface="Times New Roman"/>
              </a:rPr>
              <a:t>&lt;footer&gt;</a:t>
            </a:r>
          </a:p>
        </p:txBody>
      </p:sp>
      <p:sp>
        <p:nvSpPr>
          <p:cNvPr id="252" name="PlaceHolder 2"/>
          <p:cNvSpPr>
            <a:spLocks noGrp="1"/>
          </p:cNvSpPr>
          <p:nvPr>
            <p:ph type="sldNum" idx="5"/>
          </p:nvPr>
        </p:nvSpPr>
        <p:spPr>
          <a:xfrm>
            <a:off x="8610480" y="6356520"/>
            <a:ext cx="2742480" cy="364320"/>
          </a:xfrm>
          <a:prstGeom prst="rect">
            <a:avLst/>
          </a:prstGeom>
          <a:noFill/>
          <a:ln w="0">
            <a:noFill/>
          </a:ln>
        </p:spPr>
        <p:txBody>
          <a:bodyPr lIns="90000" tIns="45000" rIns="90000" bIns="45000" anchor="t">
            <a:noAutofit/>
          </a:bodyPr>
          <a:lstStyle>
            <a:lvl1pPr>
              <a:lnSpc>
                <a:spcPct val="100000"/>
              </a:lnSpc>
              <a:buNone/>
              <a:defRPr lang="en-GB" sz="1800" b="0" strike="noStrike" spc="-1">
                <a:solidFill>
                  <a:srgbClr val="000000"/>
                </a:solidFill>
                <a:latin typeface="等线"/>
              </a:defRPr>
            </a:lvl1pPr>
          </a:lstStyle>
          <a:p>
            <a:pPr>
              <a:lnSpc>
                <a:spcPct val="100000"/>
              </a:lnSpc>
              <a:buNone/>
            </a:pPr>
            <a:fld id="{CD2C1D69-EFC9-4638-BB08-3B8E0934896C}" type="slidenum">
              <a:rPr lang="en-GB" sz="1800" b="0" strike="noStrike" spc="-1">
                <a:solidFill>
                  <a:srgbClr val="000000"/>
                </a:solidFill>
                <a:latin typeface="等线"/>
              </a:rPr>
              <a:t>‹#›</a:t>
            </a:fld>
            <a:endParaRPr lang="en-GB" sz="1800" b="0" strike="noStrike" spc="-1">
              <a:latin typeface="Times New Roman"/>
            </a:endParaRPr>
          </a:p>
        </p:txBody>
      </p:sp>
      <p:sp>
        <p:nvSpPr>
          <p:cNvPr id="253" name="PlaceHolder 3"/>
          <p:cNvSpPr>
            <a:spLocks noGrp="1"/>
          </p:cNvSpPr>
          <p:nvPr>
            <p:ph type="dt" idx="6"/>
          </p:nvPr>
        </p:nvSpPr>
        <p:spPr>
          <a:xfrm>
            <a:off x="838080" y="6356520"/>
            <a:ext cx="2742480" cy="364320"/>
          </a:xfrm>
          <a:prstGeom prst="rect">
            <a:avLst/>
          </a:prstGeom>
          <a:noFill/>
          <a:ln w="0">
            <a:noFill/>
          </a:ln>
        </p:spPr>
        <p:txBody>
          <a:bodyPr lIns="90000" tIns="45000" rIns="90000" bIns="45000" anchor="t">
            <a:noAutofit/>
          </a:bodyPr>
          <a:lstStyle>
            <a:lvl1pPr>
              <a:defRPr lang="en-GB" sz="1400" b="0" strike="noStrike" spc="-1">
                <a:latin typeface="Times New Roman"/>
              </a:defRPr>
            </a:lvl1pPr>
          </a:lstStyle>
          <a:p>
            <a:r>
              <a:rPr lang="en-GB" sz="1400" b="0" strike="noStrike" spc="-1">
                <a:latin typeface="Times New Roman"/>
              </a:rPr>
              <a:t>&lt;date/time&gt;</a:t>
            </a:r>
          </a:p>
        </p:txBody>
      </p:sp>
      <p:sp>
        <p:nvSpPr>
          <p:cNvPr id="25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25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2"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293" name="图片 7"/>
          <p:cNvPicPr/>
          <p:nvPr/>
        </p:nvPicPr>
        <p:blipFill>
          <a:blip r:embed="rId15"/>
          <a:stretch/>
        </p:blipFill>
        <p:spPr>
          <a:xfrm>
            <a:off x="10228320" y="225360"/>
            <a:ext cx="1864800" cy="537120"/>
          </a:xfrm>
          <a:prstGeom prst="rect">
            <a:avLst/>
          </a:prstGeom>
          <a:ln w="0">
            <a:noFill/>
          </a:ln>
        </p:spPr>
      </p:pic>
      <p:sp>
        <p:nvSpPr>
          <p:cNvPr id="294" name="矩形 8"/>
          <p:cNvSpPr/>
          <p:nvPr/>
        </p:nvSpPr>
        <p:spPr>
          <a:xfrm>
            <a:off x="0" y="6502320"/>
            <a:ext cx="12191400" cy="354960"/>
          </a:xfrm>
          <a:prstGeom prst="rect">
            <a:avLst/>
          </a:prstGeom>
          <a:solidFill>
            <a:schemeClr val="accent1">
              <a:alpha val="80000"/>
            </a:schemeClr>
          </a:solidFill>
          <a:ln>
            <a:noFill/>
          </a:ln>
          <a:effectLst>
            <a:outerShdw blurRad="50760" dist="38160" dir="162000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29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333"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334" name="图片 7"/>
          <p:cNvPicPr/>
          <p:nvPr/>
        </p:nvPicPr>
        <p:blipFill>
          <a:blip r:embed="rId15"/>
          <a:stretch/>
        </p:blipFill>
        <p:spPr>
          <a:xfrm>
            <a:off x="10228320" y="225360"/>
            <a:ext cx="1864800" cy="537120"/>
          </a:xfrm>
          <a:prstGeom prst="rect">
            <a:avLst/>
          </a:prstGeom>
          <a:ln w="0">
            <a:noFill/>
          </a:ln>
        </p:spPr>
      </p:pic>
      <p:sp>
        <p:nvSpPr>
          <p:cNvPr id="335" name="矩形 8"/>
          <p:cNvSpPr/>
          <p:nvPr/>
        </p:nvSpPr>
        <p:spPr>
          <a:xfrm>
            <a:off x="0" y="6502320"/>
            <a:ext cx="12191400" cy="354960"/>
          </a:xfrm>
          <a:prstGeom prst="rect">
            <a:avLst/>
          </a:prstGeom>
          <a:solidFill>
            <a:schemeClr val="accent1">
              <a:alpha val="80000"/>
            </a:schemeClr>
          </a:solidFill>
          <a:ln>
            <a:noFill/>
          </a:ln>
          <a:effectLst>
            <a:outerShdw blurRad="50760" dist="38160" dir="162000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336" name="组合 12"/>
          <p:cNvGrpSpPr/>
          <p:nvPr/>
        </p:nvGrpSpPr>
        <p:grpSpPr>
          <a:xfrm>
            <a:off x="4100040" y="822600"/>
            <a:ext cx="3990960" cy="5542560"/>
            <a:chOff x="4100040" y="822600"/>
            <a:chExt cx="3990960" cy="5542560"/>
          </a:xfrm>
        </p:grpSpPr>
        <p:sp>
          <p:nvSpPr>
            <p:cNvPr id="337" name="矩形: 圆角 13"/>
            <p:cNvSpPr/>
            <p:nvPr/>
          </p:nvSpPr>
          <p:spPr>
            <a:xfrm>
              <a:off x="4100040" y="822600"/>
              <a:ext cx="3990960" cy="5542560"/>
            </a:xfrm>
            <a:prstGeom prst="roundRect">
              <a:avLst>
                <a:gd name="adj" fmla="val 1319"/>
              </a:avLst>
            </a:prstGeom>
            <a:solidFill>
              <a:schemeClr val="bg1"/>
            </a:solidFill>
            <a:ln>
              <a:noFill/>
            </a:ln>
            <a:effectLst>
              <a:outerShdw blurRad="317520" dist="5076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338" name="矩形 14"/>
            <p:cNvSpPr/>
            <p:nvPr/>
          </p:nvSpPr>
          <p:spPr>
            <a:xfrm rot="16200000">
              <a:off x="5625360" y="1806840"/>
              <a:ext cx="939960" cy="3990960"/>
            </a:xfrm>
            <a:prstGeom prst="rect">
              <a:avLst/>
            </a:prstGeom>
            <a:solidFill>
              <a:schemeClr val="accent1"/>
            </a:solidFill>
            <a:ln w="0">
              <a:noFill/>
            </a:ln>
            <a:effectLst>
              <a:outerShdw blurRad="254160" dist="5076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p:style>
        </p:sp>
        <p:sp>
          <p:nvSpPr>
            <p:cNvPr id="339" name="椭圆 15"/>
            <p:cNvSpPr/>
            <p:nvPr/>
          </p:nvSpPr>
          <p:spPr>
            <a:xfrm>
              <a:off x="5395680" y="1456920"/>
              <a:ext cx="1399680" cy="1399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3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34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3" Type="http://schemas.openxmlformats.org/officeDocument/2006/relationships/hyperlink" Target="https://www.classiccat.net/" TargetMode="External"/><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8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9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图片占位符 4"/>
          <p:cNvSpPr/>
          <p:nvPr/>
        </p:nvSpPr>
        <p:spPr>
          <a:xfrm>
            <a:off x="0" y="0"/>
            <a:ext cx="12191400" cy="4163760"/>
          </a:xfrm>
          <a:custGeom>
            <a:avLst/>
            <a:gdLst/>
            <a:ahLst/>
            <a:cxn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zh-CN" altLang="en-US"/>
          </a:p>
        </p:txBody>
      </p:sp>
      <p:sp>
        <p:nvSpPr>
          <p:cNvPr id="385" name="任意多边形: 形状 10"/>
          <p:cNvSpPr/>
          <p:nvPr/>
        </p:nvSpPr>
        <p:spPr>
          <a:xfrm>
            <a:off x="0" y="0"/>
            <a:ext cx="12191400" cy="4163760"/>
          </a:xfrm>
          <a:custGeom>
            <a:avLst/>
            <a:gdLst/>
            <a:ahLst/>
            <a:cxn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gradFill rotWithShape="0">
            <a:gsLst>
              <a:gs pos="25000">
                <a:srgbClr val="7E0C6E">
                  <a:alpha val="95294"/>
                </a:srgbClr>
              </a:gs>
              <a:gs pos="100000">
                <a:srgbClr val="5E0952"/>
              </a:gs>
            </a:gsLst>
            <a:lin ang="5400000"/>
          </a:gra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386" name="椭圆 9"/>
          <p:cNvSpPr/>
          <p:nvPr/>
        </p:nvSpPr>
        <p:spPr>
          <a:xfrm>
            <a:off x="-692280" y="3128760"/>
            <a:ext cx="13563000" cy="3106080"/>
          </a:xfrm>
          <a:prstGeom prst="ellipse">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pic>
        <p:nvPicPr>
          <p:cNvPr id="387" name="图片 15"/>
          <p:cNvPicPr/>
          <p:nvPr/>
        </p:nvPicPr>
        <p:blipFill>
          <a:blip r:embed="rId4">
            <a:lum bright="70000" contrast="-70000"/>
          </a:blip>
          <a:stretch/>
        </p:blipFill>
        <p:spPr>
          <a:xfrm>
            <a:off x="4297320" y="1564200"/>
            <a:ext cx="3584160" cy="1035720"/>
          </a:xfrm>
          <a:prstGeom prst="rect">
            <a:avLst/>
          </a:prstGeom>
          <a:ln w="0">
            <a:noFill/>
          </a:ln>
        </p:spPr>
      </p:pic>
      <p:pic>
        <p:nvPicPr>
          <p:cNvPr id="388" name="图片 18"/>
          <p:cNvPicPr/>
          <p:nvPr/>
        </p:nvPicPr>
        <p:blipFill>
          <a:blip r:embed="rId5"/>
          <a:srcRect l="10920" t="28009" r="7040" b="53903"/>
          <a:stretch/>
        </p:blipFill>
        <p:spPr>
          <a:xfrm>
            <a:off x="9299520" y="6332760"/>
            <a:ext cx="2709000" cy="443160"/>
          </a:xfrm>
          <a:prstGeom prst="rect">
            <a:avLst/>
          </a:prstGeom>
          <a:ln w="0">
            <a:noFill/>
          </a:ln>
        </p:spPr>
      </p:pic>
      <p:sp>
        <p:nvSpPr>
          <p:cNvPr id="389" name="文本框 21"/>
          <p:cNvSpPr/>
          <p:nvPr/>
        </p:nvSpPr>
        <p:spPr>
          <a:xfrm>
            <a:off x="3156840" y="3863160"/>
            <a:ext cx="6382800" cy="112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4400" b="1" strike="noStrike" spc="-1">
                <a:solidFill>
                  <a:srgbClr val="7E0C6E"/>
                </a:solidFill>
                <a:latin typeface="Calibri"/>
                <a:ea typeface="DejaVu Sans"/>
              </a:rPr>
              <a:t>实习实训项目汇报</a:t>
            </a:r>
            <a:endParaRPr lang="en-GB" sz="4400" b="0" strike="noStrike" spc="-1">
              <a:latin typeface="Arial"/>
            </a:endParaRPr>
          </a:p>
          <a:p>
            <a:pPr>
              <a:lnSpc>
                <a:spcPct val="100000"/>
              </a:lnSpc>
              <a:buNone/>
            </a:pPr>
            <a:r>
              <a:rPr lang="en-US" sz="2400" b="1" strike="noStrike" spc="-1">
                <a:solidFill>
                  <a:srgbClr val="7E0C6E"/>
                </a:solidFill>
                <a:latin typeface="Calibri"/>
                <a:ea typeface="DejaVu Sans"/>
              </a:rPr>
              <a:t>Music_neo4j——</a:t>
            </a:r>
            <a:r>
              <a:rPr lang="zh-CN" sz="2400" b="1" strike="noStrike" spc="-1">
                <a:solidFill>
                  <a:srgbClr val="7E0C6E"/>
                </a:solidFill>
                <a:latin typeface="Calibri"/>
                <a:ea typeface="DejaVu Sans"/>
              </a:rPr>
              <a:t>基于知识图谱的问答系统</a:t>
            </a:r>
            <a:endParaRPr lang="en-GB" sz="2400" b="0" strike="noStrike" spc="-1">
              <a:latin typeface="Arial"/>
            </a:endParaRPr>
          </a:p>
        </p:txBody>
      </p:sp>
      <p:sp>
        <p:nvSpPr>
          <p:cNvPr id="390" name="等腰三角形 25"/>
          <p:cNvSpPr/>
          <p:nvPr/>
        </p:nvSpPr>
        <p:spPr>
          <a:xfrm flipV="1">
            <a:off x="5988960" y="5037840"/>
            <a:ext cx="200520" cy="14040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391" name="文本框 27"/>
          <p:cNvSpPr/>
          <p:nvPr/>
        </p:nvSpPr>
        <p:spPr>
          <a:xfrm>
            <a:off x="3906720" y="5329800"/>
            <a:ext cx="4365000" cy="89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spcBef>
                <a:spcPts val="601"/>
              </a:spcBef>
              <a:buNone/>
            </a:pPr>
            <a:r>
              <a:rPr lang="zh-CN" sz="2400" b="1" strike="noStrike" spc="-1">
                <a:solidFill>
                  <a:srgbClr val="808080"/>
                </a:solidFill>
                <a:latin typeface="微软雅黑 Light"/>
                <a:ea typeface="微软雅黑 Light"/>
              </a:rPr>
              <a:t>第</a:t>
            </a:r>
            <a:r>
              <a:rPr lang="en-US" sz="2400" b="1" strike="noStrike" spc="-1">
                <a:solidFill>
                  <a:srgbClr val="808080"/>
                </a:solidFill>
                <a:latin typeface="微软雅黑 Light"/>
                <a:ea typeface="微软雅黑 Light"/>
              </a:rPr>
              <a:t>21</a:t>
            </a:r>
            <a:r>
              <a:rPr lang="zh-CN" sz="2400" b="1" strike="noStrike" spc="-1">
                <a:solidFill>
                  <a:srgbClr val="808080"/>
                </a:solidFill>
                <a:latin typeface="微软雅黑 Light"/>
                <a:ea typeface="微软雅黑 Light"/>
              </a:rPr>
              <a:t>组</a:t>
            </a:r>
            <a:endParaRPr lang="en-GB" sz="2400" b="0" strike="noStrike" spc="-1">
              <a:latin typeface="Arial"/>
            </a:endParaRPr>
          </a:p>
          <a:p>
            <a:pPr algn="ctr">
              <a:lnSpc>
                <a:spcPct val="100000"/>
              </a:lnSpc>
              <a:spcBef>
                <a:spcPts val="601"/>
              </a:spcBef>
              <a:buNone/>
            </a:pPr>
            <a:r>
              <a:rPr lang="zh-CN" sz="2400" b="1" strike="noStrike" spc="-1">
                <a:solidFill>
                  <a:srgbClr val="808080"/>
                </a:solidFill>
                <a:latin typeface="微软雅黑 Light"/>
                <a:ea typeface="微软雅黑 Light"/>
              </a:rPr>
              <a:t>王浩  徐昕  祝天智 </a:t>
            </a:r>
            <a:endParaRPr lang="en-GB"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文本框 4"/>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63" name="任意多边形: 形状 462"/>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64" name="任意多边形: 形状 463"/>
          <p:cNvSpPr/>
          <p:nvPr/>
        </p:nvSpPr>
        <p:spPr>
          <a:xfrm>
            <a:off x="324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文本框 20"/>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66" name="任意多边形: 形状 465"/>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67" name="任意多边形: 形状 466"/>
          <p:cNvSpPr/>
          <p:nvPr/>
        </p:nvSpPr>
        <p:spPr>
          <a:xfrm>
            <a:off x="324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68" name="矩形 467"/>
          <p:cNvSpPr/>
          <p:nvPr/>
        </p:nvSpPr>
        <p:spPr>
          <a:xfrm>
            <a:off x="5546520" y="1080000"/>
            <a:ext cx="2553120" cy="31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1600" b="0" strike="noStrike" spc="-1">
                <a:latin typeface="Arial"/>
              </a:rPr>
              <a:t>https://www.classiccat.net/</a:t>
            </a:r>
          </a:p>
        </p:txBody>
      </p:sp>
      <p:pic>
        <p:nvPicPr>
          <p:cNvPr id="469" name="图片 468"/>
          <p:cNvPicPr/>
          <p:nvPr/>
        </p:nvPicPr>
        <p:blipFill>
          <a:blip r:embed="rId3"/>
          <a:stretch/>
        </p:blipFill>
        <p:spPr>
          <a:xfrm>
            <a:off x="531720" y="2117880"/>
            <a:ext cx="4499640" cy="4292640"/>
          </a:xfrm>
          <a:prstGeom prst="rect">
            <a:avLst/>
          </a:prstGeom>
          <a:ln w="0">
            <a:noFill/>
          </a:ln>
        </p:spPr>
      </p:pic>
      <p:pic>
        <p:nvPicPr>
          <p:cNvPr id="470" name="图片 469"/>
          <p:cNvPicPr/>
          <p:nvPr/>
        </p:nvPicPr>
        <p:blipFill>
          <a:blip r:embed="rId4"/>
          <a:stretch/>
        </p:blipFill>
        <p:spPr>
          <a:xfrm>
            <a:off x="5580000" y="1620000"/>
            <a:ext cx="5579640" cy="472788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文本框 5"/>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72" name="任意多边形: 形状 471"/>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73" name="任意多边形: 形状 472"/>
          <p:cNvSpPr/>
          <p:nvPr/>
        </p:nvSpPr>
        <p:spPr>
          <a:xfrm>
            <a:off x="324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74" name="任意多边形: 形状 473"/>
          <p:cNvSpPr/>
          <p:nvPr/>
        </p:nvSpPr>
        <p:spPr>
          <a:xfrm>
            <a:off x="5760000" y="108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文本框 7"/>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76" name="任意多边形: 形状 475"/>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77" name="任意多边形: 形状 476"/>
          <p:cNvSpPr/>
          <p:nvPr/>
        </p:nvSpPr>
        <p:spPr>
          <a:xfrm>
            <a:off x="324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78" name="任意多边形: 形状 477"/>
          <p:cNvSpPr/>
          <p:nvPr/>
        </p:nvSpPr>
        <p:spPr>
          <a:xfrm>
            <a:off x="5760000" y="108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pic>
        <p:nvPicPr>
          <p:cNvPr id="479" name="图片 478"/>
          <p:cNvPicPr/>
          <p:nvPr/>
        </p:nvPicPr>
        <p:blipFill>
          <a:blip r:embed="rId3"/>
          <a:stretch/>
        </p:blipFill>
        <p:spPr>
          <a:xfrm>
            <a:off x="540000" y="798120"/>
            <a:ext cx="10979640" cy="56815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文本框 12"/>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81" name="任意多边形: 形状 480"/>
          <p:cNvSpPr/>
          <p:nvPr/>
        </p:nvSpPr>
        <p:spPr>
          <a:xfrm>
            <a:off x="72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82" name="任意多边形: 形状 481"/>
          <p:cNvSpPr/>
          <p:nvPr/>
        </p:nvSpPr>
        <p:spPr>
          <a:xfrm>
            <a:off x="324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83" name="任意多边形: 形状 482"/>
          <p:cNvSpPr/>
          <p:nvPr/>
        </p:nvSpPr>
        <p:spPr>
          <a:xfrm>
            <a:off x="5760000" y="144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484" name="任意多边形: 形状 483"/>
          <p:cNvSpPr/>
          <p:nvPr/>
        </p:nvSpPr>
        <p:spPr>
          <a:xfrm>
            <a:off x="5760360" y="144036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485" name="任意多边形: 形状 484"/>
          <p:cNvSpPr/>
          <p:nvPr/>
        </p:nvSpPr>
        <p:spPr>
          <a:xfrm>
            <a:off x="8460000" y="1440000"/>
            <a:ext cx="3239640" cy="899640"/>
          </a:xfrm>
          <a:custGeom>
            <a:avLst/>
            <a:gdLst/>
            <a:ahLst/>
            <a:cxnLst/>
            <a:rect l="l" t="t" r="r" b="b"/>
            <a:pathLst>
              <a:path w="77738" h="21600">
                <a:moveTo>
                  <a:pt x="3600" y="0"/>
                </a:moveTo>
                <a:arcTo wR="3600" hR="3600" stAng="16200000" swAng="-5400000"/>
                <a:lnTo>
                  <a:pt x="0" y="18000"/>
                </a:lnTo>
                <a:arcTo wR="3600" hR="3600" stAng="10800000" swAng="-5400000"/>
                <a:lnTo>
                  <a:pt x="74138" y="21600"/>
                </a:lnTo>
                <a:arcTo wR="52538" hR="3600" stAng="5400000" swAng="5400000"/>
                <a:lnTo>
                  <a:pt x="21600" y="3600"/>
                </a:lnTo>
                <a:arcTo wR="5253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4. </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 mode or question mode</a:t>
            </a:r>
            <a:r>
              <a:rPr lang="zh-CN" sz="1800" b="0" strike="noStrike" spc="-1">
                <a:solidFill>
                  <a:srgbClr val="000000"/>
                </a:solidFill>
                <a:latin typeface="Arial"/>
                <a:ea typeface="DejaVu Sans"/>
              </a:rPr>
              <a:t>进行不同处理</a:t>
            </a:r>
            <a:endParaRPr lang="en-GB" sz="1800" b="0" strike="noStrike" spc="-1">
              <a:latin typeface="Arial"/>
            </a:endParaRPr>
          </a:p>
        </p:txBody>
      </p:sp>
      <p:sp>
        <p:nvSpPr>
          <p:cNvPr id="486" name="任意多边形: 形状 485"/>
          <p:cNvSpPr/>
          <p:nvPr/>
        </p:nvSpPr>
        <p:spPr>
          <a:xfrm>
            <a:off x="270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87" name="任意多边形: 形状 486"/>
          <p:cNvSpPr/>
          <p:nvPr/>
        </p:nvSpPr>
        <p:spPr>
          <a:xfrm>
            <a:off x="522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88" name="任意多边形: 形状 487"/>
          <p:cNvSpPr/>
          <p:nvPr/>
        </p:nvSpPr>
        <p:spPr>
          <a:xfrm>
            <a:off x="792036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文本框 13"/>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90" name="任意多边形: 形状 489"/>
          <p:cNvSpPr/>
          <p:nvPr/>
        </p:nvSpPr>
        <p:spPr>
          <a:xfrm>
            <a:off x="72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91" name="任意多边形: 形状 490"/>
          <p:cNvSpPr/>
          <p:nvPr/>
        </p:nvSpPr>
        <p:spPr>
          <a:xfrm>
            <a:off x="324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92" name="任意多边形: 形状 491"/>
          <p:cNvSpPr/>
          <p:nvPr/>
        </p:nvSpPr>
        <p:spPr>
          <a:xfrm>
            <a:off x="5760000" y="144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493" name="任意多边形: 形状 492"/>
          <p:cNvSpPr/>
          <p:nvPr/>
        </p:nvSpPr>
        <p:spPr>
          <a:xfrm>
            <a:off x="5760360" y="144036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494" name="任意多边形: 形状 493"/>
          <p:cNvSpPr/>
          <p:nvPr/>
        </p:nvSpPr>
        <p:spPr>
          <a:xfrm>
            <a:off x="8460000" y="1440000"/>
            <a:ext cx="3239640" cy="899640"/>
          </a:xfrm>
          <a:custGeom>
            <a:avLst/>
            <a:gdLst/>
            <a:ahLst/>
            <a:cxnLst/>
            <a:rect l="l" t="t" r="r" b="b"/>
            <a:pathLst>
              <a:path w="77738" h="21600">
                <a:moveTo>
                  <a:pt x="3600" y="0"/>
                </a:moveTo>
                <a:arcTo wR="3600" hR="3600" stAng="16200000" swAng="-5400000"/>
                <a:lnTo>
                  <a:pt x="0" y="18000"/>
                </a:lnTo>
                <a:arcTo wR="3600" hR="3600" stAng="10800000" swAng="-5400000"/>
                <a:lnTo>
                  <a:pt x="74138" y="21600"/>
                </a:lnTo>
                <a:arcTo wR="52538" hR="3600" stAng="5400000" swAng="5400000"/>
                <a:lnTo>
                  <a:pt x="21600" y="3600"/>
                </a:lnTo>
                <a:arcTo wR="5253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4. </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 mode or question mode</a:t>
            </a:r>
            <a:r>
              <a:rPr lang="zh-CN" sz="1800" b="0" strike="noStrike" spc="-1">
                <a:solidFill>
                  <a:srgbClr val="000000"/>
                </a:solidFill>
                <a:latin typeface="Arial"/>
                <a:ea typeface="DejaVu Sans"/>
              </a:rPr>
              <a:t>进行不同处理</a:t>
            </a:r>
            <a:endParaRPr lang="en-GB" sz="1800" b="0" strike="noStrike" spc="-1">
              <a:latin typeface="Arial"/>
            </a:endParaRPr>
          </a:p>
        </p:txBody>
      </p:sp>
      <p:sp>
        <p:nvSpPr>
          <p:cNvPr id="495" name="任意多边形: 形状 494"/>
          <p:cNvSpPr/>
          <p:nvPr/>
        </p:nvSpPr>
        <p:spPr>
          <a:xfrm>
            <a:off x="270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96" name="任意多边形: 形状 495"/>
          <p:cNvSpPr/>
          <p:nvPr/>
        </p:nvSpPr>
        <p:spPr>
          <a:xfrm>
            <a:off x="522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97" name="任意多边形: 形状 496"/>
          <p:cNvSpPr/>
          <p:nvPr/>
        </p:nvSpPr>
        <p:spPr>
          <a:xfrm>
            <a:off x="792036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98" name="任意多边形: 形状 497"/>
          <p:cNvSpPr/>
          <p:nvPr/>
        </p:nvSpPr>
        <p:spPr>
          <a:xfrm rot="20034000">
            <a:off x="7843680" y="4688640"/>
            <a:ext cx="2160000" cy="252720"/>
          </a:xfrm>
          <a:custGeom>
            <a:avLst/>
            <a:gdLst/>
            <a:ahLst/>
            <a:cxn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Question</a:t>
            </a:r>
            <a:endParaRPr lang="en-GB" sz="1600" b="0" strike="noStrike" spc="-1">
              <a:latin typeface="Arial"/>
            </a:endParaRPr>
          </a:p>
          <a:p>
            <a:pPr algn="ctr">
              <a:lnSpc>
                <a:spcPct val="100000"/>
              </a:lnSpc>
              <a:buNone/>
            </a:pPr>
            <a:r>
              <a:rPr lang="en-GB" sz="1600" b="0" strike="noStrike" spc="-1">
                <a:solidFill>
                  <a:srgbClr val="000000"/>
                </a:solidFill>
                <a:latin typeface="Arial"/>
                <a:ea typeface="DejaVu Sans"/>
              </a:rPr>
              <a:t>mode</a:t>
            </a:r>
            <a:endParaRPr lang="en-GB" sz="1600" b="0" strike="noStrike" spc="-1">
              <a:latin typeface="Arial"/>
            </a:endParaRPr>
          </a:p>
        </p:txBody>
      </p:sp>
      <p:sp>
        <p:nvSpPr>
          <p:cNvPr id="499" name="任意多边形: 形状 498"/>
          <p:cNvSpPr/>
          <p:nvPr/>
        </p:nvSpPr>
        <p:spPr>
          <a:xfrm rot="1276200">
            <a:off x="7852320" y="3848400"/>
            <a:ext cx="2150280" cy="252720"/>
          </a:xfrm>
          <a:custGeom>
            <a:avLst/>
            <a:gdLst/>
            <a:ahLst/>
            <a:cxn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Cypher</a:t>
            </a:r>
            <a:endParaRPr lang="en-GB" sz="1600" b="0" strike="noStrike" spc="-1">
              <a:latin typeface="Arial"/>
            </a:endParaRPr>
          </a:p>
          <a:p>
            <a:pPr algn="ctr">
              <a:lnSpc>
                <a:spcPct val="100000"/>
              </a:lnSpc>
              <a:buNone/>
            </a:pPr>
            <a:r>
              <a:rPr lang="en-GB" sz="1600" b="0" strike="noStrike" spc="-1">
                <a:solidFill>
                  <a:srgbClr val="000000"/>
                </a:solidFill>
                <a:latin typeface="Arial"/>
                <a:ea typeface="DejaVu Sans"/>
              </a:rPr>
              <a:t>mode</a:t>
            </a:r>
            <a:endParaRPr lang="en-GB" sz="1600" b="0" strike="noStrike" spc="-1">
              <a:latin typeface="Arial"/>
            </a:endParaRPr>
          </a:p>
        </p:txBody>
      </p:sp>
      <p:sp>
        <p:nvSpPr>
          <p:cNvPr id="500" name="任意多边形: 形状 499"/>
          <p:cNvSpPr/>
          <p:nvPr/>
        </p:nvSpPr>
        <p:spPr>
          <a:xfrm>
            <a:off x="9900360" y="2340360"/>
            <a:ext cx="179640" cy="2159640"/>
          </a:xfrm>
          <a:custGeom>
            <a:avLst/>
            <a:gdLst/>
            <a:ahLst/>
            <a:cxnLst/>
            <a:rect l="l" t="t" r="r" b="b"/>
            <a:pathLst>
              <a:path w="21600" h="21600">
                <a:moveTo>
                  <a:pt x="10800" y="0"/>
                </a:moveTo>
                <a:lnTo>
                  <a:pt x="10800" y="19840"/>
                </a:lnTo>
                <a:lnTo>
                  <a:pt x="0" y="19840"/>
                </a:lnTo>
                <a:lnTo>
                  <a:pt x="10800" y="21600"/>
                </a:lnTo>
                <a:lnTo>
                  <a:pt x="21600" y="19840"/>
                </a:lnTo>
                <a:lnTo>
                  <a:pt x="10800" y="19840"/>
                </a:lnTo>
                <a:lnTo>
                  <a:pt x="10800" y="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01" name="任意多边形: 形状 500"/>
          <p:cNvSpPr/>
          <p:nvPr/>
        </p:nvSpPr>
        <p:spPr>
          <a:xfrm>
            <a:off x="2340000" y="3060000"/>
            <a:ext cx="5579280" cy="899640"/>
          </a:xfrm>
          <a:custGeom>
            <a:avLst/>
            <a:gdLst/>
            <a:ahLst/>
            <a:cxn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800" b="0" strike="noStrike" spc="-1">
                <a:solidFill>
                  <a:srgbClr val="000000"/>
                </a:solidFill>
                <a:latin typeface="Arial"/>
                <a:ea typeface="DejaVu Sans"/>
              </a:rPr>
              <a:t>将</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发给</a:t>
            </a:r>
            <a:r>
              <a:rPr lang="en-GB" sz="1800" b="0" strike="noStrike" spc="-1">
                <a:solidFill>
                  <a:srgbClr val="000000"/>
                </a:solidFill>
                <a:latin typeface="Arial"/>
                <a:ea typeface="DejaVu Sans"/>
              </a:rPr>
              <a:t>neo4j server</a:t>
            </a:r>
            <a:r>
              <a:rPr lang="zh-CN" sz="1800" b="0" strike="noStrike" spc="-1">
                <a:solidFill>
                  <a:srgbClr val="000000"/>
                </a:solidFill>
                <a:latin typeface="Arial"/>
                <a:ea typeface="DejaVu Sans"/>
              </a:rPr>
              <a:t>，如果成立则用</a:t>
            </a:r>
            <a:r>
              <a:rPr lang="en-GB" sz="1800" b="0" strike="noStrike" spc="-1">
                <a:solidFill>
                  <a:srgbClr val="000000"/>
                </a:solidFill>
                <a:latin typeface="Arial"/>
                <a:ea typeface="DejaVu Sans"/>
              </a:rPr>
              <a:t>D3.js</a:t>
            </a:r>
            <a:r>
              <a:rPr lang="zh-CN" sz="1800" b="0" strike="noStrike" spc="-1">
                <a:solidFill>
                  <a:srgbClr val="000000"/>
                </a:solidFill>
                <a:latin typeface="Arial"/>
                <a:ea typeface="DejaVu Sans"/>
              </a:rPr>
              <a:t>绘制查询结果的力导向图</a:t>
            </a:r>
            <a:endParaRPr lang="en-GB" sz="1800" b="0" strike="noStrike" spc="-1">
              <a:latin typeface="Arial"/>
            </a:endParaRPr>
          </a:p>
        </p:txBody>
      </p:sp>
      <p:sp>
        <p:nvSpPr>
          <p:cNvPr id="502" name="任意多边形: 形状 501"/>
          <p:cNvSpPr/>
          <p:nvPr/>
        </p:nvSpPr>
        <p:spPr>
          <a:xfrm>
            <a:off x="2340000" y="4679640"/>
            <a:ext cx="5579280" cy="899640"/>
          </a:xfrm>
          <a:custGeom>
            <a:avLst/>
            <a:gdLst/>
            <a:ahLst/>
            <a:cxn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800" b="0" strike="noStrike" spc="-1">
                <a:solidFill>
                  <a:srgbClr val="000000"/>
                </a:solidFill>
                <a:latin typeface="Arial"/>
                <a:ea typeface="DejaVu Sans"/>
              </a:rPr>
              <a:t>将</a:t>
            </a:r>
            <a:r>
              <a:rPr lang="en-GB" sz="1800" b="0" strike="noStrike" spc="-1">
                <a:solidFill>
                  <a:srgbClr val="000000"/>
                </a:solidFill>
                <a:latin typeface="Arial"/>
                <a:ea typeface="DejaVu Sans"/>
              </a:rPr>
              <a:t>question</a:t>
            </a:r>
            <a:r>
              <a:rPr lang="zh-CN" sz="1800" b="0" strike="noStrike" spc="-1">
                <a:solidFill>
                  <a:srgbClr val="000000"/>
                </a:solidFill>
                <a:latin typeface="Arial"/>
                <a:ea typeface="DejaVu Sans"/>
              </a:rPr>
              <a:t>发给</a:t>
            </a:r>
            <a:r>
              <a:rPr lang="en-GB" sz="1800" b="0" strike="noStrike" spc="-1">
                <a:solidFill>
                  <a:srgbClr val="000000"/>
                </a:solidFill>
                <a:latin typeface="Arial"/>
                <a:ea typeface="DejaVu Sans"/>
              </a:rPr>
              <a:t>chatbot.py</a:t>
            </a:r>
            <a:r>
              <a:rPr lang="zh-CN" sz="1800" b="0" strike="noStrike" spc="-1">
                <a:solidFill>
                  <a:srgbClr val="000000"/>
                </a:solidFill>
                <a:latin typeface="Arial"/>
                <a:ea typeface="DejaVu Sans"/>
              </a:rPr>
              <a:t>，返回回答和用于得到回答的</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查询</a:t>
            </a:r>
            <a:r>
              <a:rPr lang="en-GB" sz="1800" b="0" strike="noStrike" spc="-1">
                <a:solidFill>
                  <a:srgbClr val="000000"/>
                </a:solidFill>
                <a:latin typeface="Arial"/>
                <a:ea typeface="DejaVu Sans"/>
              </a:rPr>
              <a:t>neo4j</a:t>
            </a:r>
            <a:r>
              <a:rPr lang="zh-CN" sz="1800" b="0" strike="noStrike" spc="-1">
                <a:solidFill>
                  <a:srgbClr val="000000"/>
                </a:solidFill>
                <a:latin typeface="Arial"/>
                <a:ea typeface="DejaVu Sans"/>
              </a:rPr>
              <a:t>并绘图</a:t>
            </a:r>
            <a:endParaRPr lang="en-GB" sz="18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文本框 14"/>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pic>
        <p:nvPicPr>
          <p:cNvPr id="504" name="图片 503"/>
          <p:cNvPicPr/>
          <p:nvPr/>
        </p:nvPicPr>
        <p:blipFill>
          <a:blip r:embed="rId3"/>
          <a:stretch/>
        </p:blipFill>
        <p:spPr>
          <a:xfrm>
            <a:off x="720000" y="900000"/>
            <a:ext cx="10782720" cy="557964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文本框 15"/>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pic>
        <p:nvPicPr>
          <p:cNvPr id="506" name="图片 505"/>
          <p:cNvPicPr/>
          <p:nvPr/>
        </p:nvPicPr>
        <p:blipFill>
          <a:blip r:embed="rId3"/>
          <a:stretch/>
        </p:blipFill>
        <p:spPr>
          <a:xfrm>
            <a:off x="720000" y="891720"/>
            <a:ext cx="10799640" cy="55879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文本框 18"/>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508" name="任意多边形: 形状 507"/>
          <p:cNvSpPr/>
          <p:nvPr/>
        </p:nvSpPr>
        <p:spPr>
          <a:xfrm>
            <a:off x="72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509" name="任意多边形: 形状 508"/>
          <p:cNvSpPr/>
          <p:nvPr/>
        </p:nvSpPr>
        <p:spPr>
          <a:xfrm>
            <a:off x="324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510" name="任意多边形: 形状 509"/>
          <p:cNvSpPr/>
          <p:nvPr/>
        </p:nvSpPr>
        <p:spPr>
          <a:xfrm>
            <a:off x="5760000" y="144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511" name="任意多边形: 形状 510"/>
          <p:cNvSpPr/>
          <p:nvPr/>
        </p:nvSpPr>
        <p:spPr>
          <a:xfrm>
            <a:off x="5760360" y="144036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512" name="任意多边形: 形状 511"/>
          <p:cNvSpPr/>
          <p:nvPr/>
        </p:nvSpPr>
        <p:spPr>
          <a:xfrm>
            <a:off x="8460000" y="1440000"/>
            <a:ext cx="3239640" cy="899640"/>
          </a:xfrm>
          <a:custGeom>
            <a:avLst/>
            <a:gdLst/>
            <a:ahLst/>
            <a:cxnLst/>
            <a:rect l="l" t="t" r="r" b="b"/>
            <a:pathLst>
              <a:path w="77738" h="21600">
                <a:moveTo>
                  <a:pt x="3600" y="0"/>
                </a:moveTo>
                <a:arcTo wR="3600" hR="3600" stAng="16200000" swAng="-5400000"/>
                <a:lnTo>
                  <a:pt x="0" y="18000"/>
                </a:lnTo>
                <a:arcTo wR="3600" hR="3600" stAng="10800000" swAng="-5400000"/>
                <a:lnTo>
                  <a:pt x="74138" y="21600"/>
                </a:lnTo>
                <a:arcTo wR="52538" hR="3600" stAng="5400000" swAng="5400000"/>
                <a:lnTo>
                  <a:pt x="21600" y="3600"/>
                </a:lnTo>
                <a:arcTo wR="5253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4. </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 mode or question mode</a:t>
            </a:r>
            <a:r>
              <a:rPr lang="zh-CN" sz="1800" b="0" strike="noStrike" spc="-1">
                <a:solidFill>
                  <a:srgbClr val="000000"/>
                </a:solidFill>
                <a:latin typeface="Arial"/>
                <a:ea typeface="DejaVu Sans"/>
              </a:rPr>
              <a:t>进行不同处理</a:t>
            </a:r>
            <a:endParaRPr lang="en-GB" sz="1800" b="0" strike="noStrike" spc="-1">
              <a:latin typeface="Arial"/>
            </a:endParaRPr>
          </a:p>
        </p:txBody>
      </p:sp>
      <p:sp>
        <p:nvSpPr>
          <p:cNvPr id="513" name="任意多边形: 形状 512"/>
          <p:cNvSpPr/>
          <p:nvPr/>
        </p:nvSpPr>
        <p:spPr>
          <a:xfrm>
            <a:off x="270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14" name="任意多边形: 形状 513"/>
          <p:cNvSpPr/>
          <p:nvPr/>
        </p:nvSpPr>
        <p:spPr>
          <a:xfrm>
            <a:off x="522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15" name="任意多边形: 形状 514"/>
          <p:cNvSpPr/>
          <p:nvPr/>
        </p:nvSpPr>
        <p:spPr>
          <a:xfrm>
            <a:off x="792036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16" name="任意多边形: 形状 515"/>
          <p:cNvSpPr/>
          <p:nvPr/>
        </p:nvSpPr>
        <p:spPr>
          <a:xfrm rot="20034000">
            <a:off x="9103320" y="4689000"/>
            <a:ext cx="2160000" cy="252720"/>
          </a:xfrm>
          <a:custGeom>
            <a:avLst/>
            <a:gdLst/>
            <a:ahLst/>
            <a:cxn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Question</a:t>
            </a:r>
            <a:endParaRPr lang="en-GB" sz="1600" b="0" strike="noStrike" spc="-1">
              <a:latin typeface="Arial"/>
            </a:endParaRPr>
          </a:p>
          <a:p>
            <a:pPr algn="ctr">
              <a:lnSpc>
                <a:spcPct val="100000"/>
              </a:lnSpc>
              <a:buNone/>
            </a:pPr>
            <a:r>
              <a:rPr lang="en-GB" sz="1600" b="0" strike="noStrike" spc="-1">
                <a:solidFill>
                  <a:srgbClr val="000000"/>
                </a:solidFill>
                <a:latin typeface="Arial"/>
                <a:ea typeface="DejaVu Sans"/>
              </a:rPr>
              <a:t>mode</a:t>
            </a:r>
            <a:endParaRPr lang="en-GB" sz="1600" b="0" strike="noStrike" spc="-1">
              <a:latin typeface="Arial"/>
            </a:endParaRPr>
          </a:p>
        </p:txBody>
      </p:sp>
      <p:sp>
        <p:nvSpPr>
          <p:cNvPr id="517" name="任意多边形: 形状 516"/>
          <p:cNvSpPr/>
          <p:nvPr/>
        </p:nvSpPr>
        <p:spPr>
          <a:xfrm rot="1276200">
            <a:off x="9111960" y="3848760"/>
            <a:ext cx="2150280" cy="252720"/>
          </a:xfrm>
          <a:custGeom>
            <a:avLst/>
            <a:gdLst/>
            <a:ahLst/>
            <a:cxn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Cypher</a:t>
            </a:r>
            <a:endParaRPr lang="en-GB" sz="1600" b="0" strike="noStrike" spc="-1">
              <a:latin typeface="Arial"/>
            </a:endParaRPr>
          </a:p>
          <a:p>
            <a:pPr algn="ctr">
              <a:lnSpc>
                <a:spcPct val="100000"/>
              </a:lnSpc>
              <a:buNone/>
            </a:pPr>
            <a:r>
              <a:rPr lang="en-GB" sz="1600" b="0" strike="noStrike" spc="-1">
                <a:solidFill>
                  <a:srgbClr val="000000"/>
                </a:solidFill>
                <a:latin typeface="Arial"/>
                <a:ea typeface="DejaVu Sans"/>
              </a:rPr>
              <a:t>mode</a:t>
            </a:r>
            <a:endParaRPr lang="en-GB" sz="1600" b="0" strike="noStrike" spc="-1">
              <a:latin typeface="Arial"/>
            </a:endParaRPr>
          </a:p>
        </p:txBody>
      </p:sp>
      <p:sp>
        <p:nvSpPr>
          <p:cNvPr id="518" name="任意多边形: 形状 517"/>
          <p:cNvSpPr/>
          <p:nvPr/>
        </p:nvSpPr>
        <p:spPr>
          <a:xfrm>
            <a:off x="11160000" y="2340720"/>
            <a:ext cx="179640" cy="2159640"/>
          </a:xfrm>
          <a:custGeom>
            <a:avLst/>
            <a:gdLst/>
            <a:ahLst/>
            <a:cxnLst/>
            <a:rect l="l" t="t" r="r" b="b"/>
            <a:pathLst>
              <a:path w="21600" h="21600">
                <a:moveTo>
                  <a:pt x="10800" y="0"/>
                </a:moveTo>
                <a:lnTo>
                  <a:pt x="10800" y="19840"/>
                </a:lnTo>
                <a:lnTo>
                  <a:pt x="0" y="19840"/>
                </a:lnTo>
                <a:lnTo>
                  <a:pt x="10800" y="21600"/>
                </a:lnTo>
                <a:lnTo>
                  <a:pt x="21600" y="19840"/>
                </a:lnTo>
                <a:lnTo>
                  <a:pt x="10800" y="19840"/>
                </a:lnTo>
                <a:lnTo>
                  <a:pt x="10800" y="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19" name="任意多边形: 形状 518"/>
          <p:cNvSpPr/>
          <p:nvPr/>
        </p:nvSpPr>
        <p:spPr>
          <a:xfrm>
            <a:off x="3599640" y="3060360"/>
            <a:ext cx="5579280" cy="899640"/>
          </a:xfrm>
          <a:custGeom>
            <a:avLst/>
            <a:gdLst/>
            <a:ahLst/>
            <a:cxn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800" b="0" strike="noStrike" spc="-1">
                <a:solidFill>
                  <a:srgbClr val="000000"/>
                </a:solidFill>
                <a:latin typeface="Arial"/>
                <a:ea typeface="DejaVu Sans"/>
              </a:rPr>
              <a:t>将</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发给</a:t>
            </a:r>
            <a:r>
              <a:rPr lang="en-GB" sz="1800" b="0" strike="noStrike" spc="-1">
                <a:solidFill>
                  <a:srgbClr val="000000"/>
                </a:solidFill>
                <a:latin typeface="Arial"/>
                <a:ea typeface="DejaVu Sans"/>
              </a:rPr>
              <a:t>neo4j server</a:t>
            </a:r>
            <a:r>
              <a:rPr lang="zh-CN" sz="1800" b="0" strike="noStrike" spc="-1">
                <a:solidFill>
                  <a:srgbClr val="000000"/>
                </a:solidFill>
                <a:latin typeface="Arial"/>
                <a:ea typeface="DejaVu Sans"/>
              </a:rPr>
              <a:t>，如果成立则用</a:t>
            </a:r>
            <a:r>
              <a:rPr lang="en-GB" sz="1800" b="0" strike="noStrike" spc="-1">
                <a:solidFill>
                  <a:srgbClr val="000000"/>
                </a:solidFill>
                <a:latin typeface="Arial"/>
                <a:ea typeface="DejaVu Sans"/>
              </a:rPr>
              <a:t>D3.js</a:t>
            </a:r>
            <a:r>
              <a:rPr lang="zh-CN" sz="1800" b="0" strike="noStrike" spc="-1">
                <a:solidFill>
                  <a:srgbClr val="000000"/>
                </a:solidFill>
                <a:latin typeface="Arial"/>
                <a:ea typeface="DejaVu Sans"/>
              </a:rPr>
              <a:t>绘制查询结果的力导向图</a:t>
            </a:r>
            <a:endParaRPr lang="en-GB" sz="1800" b="0" strike="noStrike" spc="-1">
              <a:latin typeface="Arial"/>
            </a:endParaRPr>
          </a:p>
        </p:txBody>
      </p:sp>
      <p:sp>
        <p:nvSpPr>
          <p:cNvPr id="520" name="任意多边形: 形状 519"/>
          <p:cNvSpPr/>
          <p:nvPr/>
        </p:nvSpPr>
        <p:spPr>
          <a:xfrm>
            <a:off x="3599640" y="4680000"/>
            <a:ext cx="5579280" cy="899640"/>
          </a:xfrm>
          <a:custGeom>
            <a:avLst/>
            <a:gdLst/>
            <a:ahLst/>
            <a:cxn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800" b="0" strike="noStrike" spc="-1">
                <a:solidFill>
                  <a:srgbClr val="000000"/>
                </a:solidFill>
                <a:latin typeface="Arial"/>
                <a:ea typeface="DejaVu Sans"/>
              </a:rPr>
              <a:t>将</a:t>
            </a:r>
            <a:r>
              <a:rPr lang="en-GB" sz="1800" b="0" strike="noStrike" spc="-1">
                <a:solidFill>
                  <a:srgbClr val="000000"/>
                </a:solidFill>
                <a:latin typeface="Arial"/>
                <a:ea typeface="DejaVu Sans"/>
              </a:rPr>
              <a:t>question</a:t>
            </a:r>
            <a:r>
              <a:rPr lang="zh-CN" sz="1800" b="0" strike="noStrike" spc="-1">
                <a:solidFill>
                  <a:srgbClr val="000000"/>
                </a:solidFill>
                <a:latin typeface="Arial"/>
                <a:ea typeface="DejaVu Sans"/>
              </a:rPr>
              <a:t>发给</a:t>
            </a:r>
            <a:r>
              <a:rPr lang="en-GB" sz="1800" b="0" strike="noStrike" spc="-1">
                <a:solidFill>
                  <a:srgbClr val="000000"/>
                </a:solidFill>
                <a:latin typeface="Arial"/>
                <a:ea typeface="DejaVu Sans"/>
              </a:rPr>
              <a:t>chatbot.py</a:t>
            </a:r>
            <a:r>
              <a:rPr lang="zh-CN" sz="1800" b="0" strike="noStrike" spc="-1">
                <a:solidFill>
                  <a:srgbClr val="000000"/>
                </a:solidFill>
                <a:latin typeface="Arial"/>
                <a:ea typeface="DejaVu Sans"/>
              </a:rPr>
              <a:t>，返回回答和用于得到回答的</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查询</a:t>
            </a:r>
            <a:r>
              <a:rPr lang="en-GB" sz="1800" b="0" strike="noStrike" spc="-1">
                <a:solidFill>
                  <a:srgbClr val="000000"/>
                </a:solidFill>
                <a:latin typeface="Arial"/>
                <a:ea typeface="DejaVu Sans"/>
              </a:rPr>
              <a:t>neo4j</a:t>
            </a:r>
            <a:r>
              <a:rPr lang="zh-CN" sz="1800" b="0" strike="noStrike" spc="-1">
                <a:solidFill>
                  <a:srgbClr val="000000"/>
                </a:solidFill>
                <a:latin typeface="Arial"/>
                <a:ea typeface="DejaVu Sans"/>
              </a:rPr>
              <a:t>并绘图</a:t>
            </a:r>
            <a:endParaRPr lang="en-GB" sz="1800" b="0" strike="noStrike" spc="-1">
              <a:latin typeface="Arial"/>
            </a:endParaRPr>
          </a:p>
        </p:txBody>
      </p:sp>
      <p:sp>
        <p:nvSpPr>
          <p:cNvPr id="521" name="任意多边形: 形状 520"/>
          <p:cNvSpPr/>
          <p:nvPr/>
        </p:nvSpPr>
        <p:spPr>
          <a:xfrm>
            <a:off x="720000" y="2700000"/>
            <a:ext cx="2339640" cy="1439640"/>
          </a:xfrm>
          <a:custGeom>
            <a:avLst/>
            <a:gdLst/>
            <a:ahLst/>
            <a:cxnLst/>
            <a:rect l="l" t="t" r="r" b="b"/>
            <a:pathLst>
              <a:path w="35097" h="21600">
                <a:moveTo>
                  <a:pt x="6326" y="0"/>
                </a:moveTo>
                <a:lnTo>
                  <a:pt x="28771" y="0"/>
                </a:lnTo>
                <a:lnTo>
                  <a:pt x="21600" y="6326"/>
                </a:lnTo>
                <a:lnTo>
                  <a:pt x="21600" y="15274"/>
                </a:lnTo>
                <a:lnTo>
                  <a:pt x="28771" y="21600"/>
                </a:lnTo>
                <a:lnTo>
                  <a:pt x="6326" y="21600"/>
                </a:lnTo>
                <a:lnTo>
                  <a:pt x="0" y="15274"/>
                </a:lnTo>
                <a:lnTo>
                  <a:pt x="0" y="6326"/>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600" b="0" strike="noStrike" spc="-1">
                <a:solidFill>
                  <a:srgbClr val="000000"/>
                </a:solidFill>
                <a:latin typeface="Arial"/>
                <a:ea typeface="DejaVu Sans"/>
              </a:rPr>
              <a:t>全程使用</a:t>
            </a:r>
            <a:r>
              <a:rPr lang="en-GB" sz="1600" b="0" strike="noStrike" spc="-1">
                <a:solidFill>
                  <a:srgbClr val="000000"/>
                </a:solidFill>
                <a:latin typeface="Arial"/>
                <a:ea typeface="DejaVu Sans"/>
              </a:rPr>
              <a:t>GitHub</a:t>
            </a:r>
            <a:r>
              <a:rPr lang="zh-CN" sz="1600" b="0" strike="noStrike" spc="-1">
                <a:solidFill>
                  <a:srgbClr val="000000"/>
                </a:solidFill>
                <a:latin typeface="Arial"/>
                <a:ea typeface="DejaVu Sans"/>
              </a:rPr>
              <a:t>工作，增加开发效率！</a:t>
            </a:r>
            <a:endParaRPr lang="en-GB" sz="1600" b="0" strike="noStrike" spc="-1">
              <a:latin typeface="Arial"/>
            </a:endParaRPr>
          </a:p>
        </p:txBody>
      </p:sp>
      <p:pic>
        <p:nvPicPr>
          <p:cNvPr id="522" name="图片 521"/>
          <p:cNvPicPr/>
          <p:nvPr/>
        </p:nvPicPr>
        <p:blipFill>
          <a:blip r:embed="rId3"/>
          <a:stretch/>
        </p:blipFill>
        <p:spPr>
          <a:xfrm>
            <a:off x="97200" y="4291560"/>
            <a:ext cx="1342440" cy="1828080"/>
          </a:xfrm>
          <a:prstGeom prst="rect">
            <a:avLst/>
          </a:prstGeom>
          <a:ln w="0">
            <a:noFill/>
          </a:ln>
        </p:spPr>
      </p:pic>
      <p:pic>
        <p:nvPicPr>
          <p:cNvPr id="523" name="图片 522"/>
          <p:cNvPicPr/>
          <p:nvPr/>
        </p:nvPicPr>
        <p:blipFill>
          <a:blip r:embed="rId4"/>
          <a:stretch/>
        </p:blipFill>
        <p:spPr>
          <a:xfrm>
            <a:off x="97200" y="6013800"/>
            <a:ext cx="1428120" cy="465840"/>
          </a:xfrm>
          <a:prstGeom prst="rect">
            <a:avLst/>
          </a:prstGeom>
          <a:ln w="0">
            <a:noFill/>
          </a:ln>
        </p:spPr>
      </p:pic>
      <p:sp>
        <p:nvSpPr>
          <p:cNvPr id="524" name="矩形 523"/>
          <p:cNvSpPr/>
          <p:nvPr/>
        </p:nvSpPr>
        <p:spPr>
          <a:xfrm>
            <a:off x="1439640" y="4812480"/>
            <a:ext cx="2159640" cy="76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1600" b="0" strike="noStrike" spc="-1">
                <a:latin typeface="Arial"/>
              </a:rPr>
              <a:t>https://github.com/water-00/internship-traning/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图形 21"/>
          <p:cNvPicPr/>
          <p:nvPr/>
        </p:nvPicPr>
        <p:blipFill>
          <a:blip r:embed="rId3"/>
          <a:stretch/>
        </p:blipFill>
        <p:spPr>
          <a:xfrm>
            <a:off x="5638680" y="1699560"/>
            <a:ext cx="913680" cy="913680"/>
          </a:xfrm>
          <a:prstGeom prst="rect">
            <a:avLst/>
          </a:prstGeom>
          <a:ln w="0">
            <a:noFill/>
          </a:ln>
        </p:spPr>
      </p:pic>
      <p:grpSp>
        <p:nvGrpSpPr>
          <p:cNvPr id="526" name="组合 12"/>
          <p:cNvGrpSpPr/>
          <p:nvPr/>
        </p:nvGrpSpPr>
        <p:grpSpPr>
          <a:xfrm>
            <a:off x="5432760" y="5655240"/>
            <a:ext cx="1325880" cy="64440"/>
            <a:chOff x="5432760" y="5655240"/>
            <a:chExt cx="1325880" cy="64440"/>
          </a:xfrm>
        </p:grpSpPr>
        <p:sp>
          <p:nvSpPr>
            <p:cNvPr id="527" name="圆角矩形 59"/>
            <p:cNvSpPr/>
            <p:nvPr/>
          </p:nvSpPr>
          <p:spPr>
            <a:xfrm>
              <a:off x="5432760" y="565524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28" name="圆角矩形 59"/>
            <p:cNvSpPr/>
            <p:nvPr/>
          </p:nvSpPr>
          <p:spPr>
            <a:xfrm>
              <a:off x="5963400" y="565524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29" name="圆角矩形 59"/>
            <p:cNvSpPr/>
            <p:nvPr/>
          </p:nvSpPr>
          <p:spPr>
            <a:xfrm>
              <a:off x="6494040" y="565524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30" name="文本框 23"/>
          <p:cNvSpPr/>
          <p:nvPr/>
        </p:nvSpPr>
        <p:spPr>
          <a:xfrm>
            <a:off x="4892760" y="3429000"/>
            <a:ext cx="2417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600" b="1" strike="noStrike" spc="-1">
                <a:solidFill>
                  <a:srgbClr val="FFFFFF"/>
                </a:solidFill>
                <a:latin typeface="Calibri"/>
                <a:ea typeface="微软雅黑"/>
              </a:rPr>
              <a:t>Part 3</a:t>
            </a:r>
            <a:endParaRPr lang="en-GB" sz="3600" b="0" strike="noStrike" spc="-1">
              <a:latin typeface="Arial"/>
            </a:endParaRPr>
          </a:p>
        </p:txBody>
      </p:sp>
      <p:sp>
        <p:nvSpPr>
          <p:cNvPr id="531" name="文本框 24"/>
          <p:cNvSpPr/>
          <p:nvPr/>
        </p:nvSpPr>
        <p:spPr>
          <a:xfrm>
            <a:off x="4514760" y="4408560"/>
            <a:ext cx="31615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7E0C6E"/>
                </a:solidFill>
                <a:latin typeface="Calibri"/>
                <a:ea typeface="微软雅黑"/>
              </a:rPr>
              <a:t>具体实现</a:t>
            </a:r>
            <a:endParaRPr lang="en-GB" sz="36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文本框 1"/>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Calibri"/>
                <a:ea typeface="微软雅黑"/>
              </a:rPr>
              <a:t>小组介绍</a:t>
            </a:r>
            <a:endParaRPr lang="en-GB" sz="3200" b="0" strike="noStrike" spc="-1">
              <a:latin typeface="Arial"/>
            </a:endParaRPr>
          </a:p>
        </p:txBody>
      </p:sp>
      <p:sp>
        <p:nvSpPr>
          <p:cNvPr id="393" name="矩形 5"/>
          <p:cNvSpPr/>
          <p:nvPr/>
        </p:nvSpPr>
        <p:spPr>
          <a:xfrm>
            <a:off x="5346720" y="2463120"/>
            <a:ext cx="6082560" cy="351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5000"/>
              </a:lnSpc>
              <a:buNone/>
            </a:pPr>
            <a:r>
              <a:rPr lang="zh-CN" sz="2000" b="1" strike="noStrike" spc="94">
                <a:solidFill>
                  <a:srgbClr val="000000"/>
                </a:solidFill>
                <a:latin typeface="Calibri"/>
                <a:ea typeface="微软雅黑"/>
              </a:rPr>
              <a:t>小组宣言</a:t>
            </a:r>
            <a:r>
              <a:rPr lang="zh-CN" sz="2000" b="0" strike="noStrike" spc="94">
                <a:solidFill>
                  <a:srgbClr val="000000"/>
                </a:solidFill>
                <a:latin typeface="Calibri"/>
                <a:ea typeface="微软雅黑"/>
              </a:rPr>
              <a:t>：我们不怕困难，我们勇于挑战，我们乐于学习，我们相信自己能够掌握计算机科学的知识和技能，我们的目标是成为</a:t>
            </a:r>
            <a:r>
              <a:rPr lang="en-US" sz="2000" b="0" strike="noStrike" spc="94">
                <a:solidFill>
                  <a:srgbClr val="000000"/>
                </a:solidFill>
                <a:latin typeface="Calibri"/>
                <a:ea typeface="微软雅黑"/>
              </a:rPr>
              <a:t>CS</a:t>
            </a:r>
            <a:r>
              <a:rPr lang="zh-CN" sz="2000" b="0" strike="noStrike" spc="94">
                <a:solidFill>
                  <a:srgbClr val="000000"/>
                </a:solidFill>
                <a:latin typeface="Calibri"/>
                <a:ea typeface="微软雅黑"/>
              </a:rPr>
              <a:t>领域的佼佼者！</a:t>
            </a:r>
            <a:r>
              <a:rPr lang="en-US" sz="2000" b="0" strike="noStrike" spc="-1">
                <a:solidFill>
                  <a:srgbClr val="111111"/>
                </a:solidFill>
                <a:latin typeface="-apple-system"/>
                <a:ea typeface="微软雅黑"/>
              </a:rPr>
              <a:t>💪</a:t>
            </a:r>
            <a:endParaRPr lang="en-GB" sz="2000" b="0" strike="noStrike" spc="-1">
              <a:latin typeface="Arial"/>
            </a:endParaRPr>
          </a:p>
          <a:p>
            <a:pPr>
              <a:lnSpc>
                <a:spcPct val="125000"/>
              </a:lnSpc>
              <a:buNone/>
            </a:pPr>
            <a:endParaRPr lang="en-GB" sz="2000" b="0" strike="noStrike" spc="-1">
              <a:latin typeface="Arial"/>
            </a:endParaRPr>
          </a:p>
          <a:p>
            <a:pPr>
              <a:lnSpc>
                <a:spcPct val="125000"/>
              </a:lnSpc>
              <a:buNone/>
            </a:pPr>
            <a:r>
              <a:rPr lang="zh-CN" sz="2000" b="1" strike="noStrike" spc="-1">
                <a:solidFill>
                  <a:srgbClr val="111111"/>
                </a:solidFill>
                <a:latin typeface="-apple-system"/>
                <a:ea typeface="微软雅黑"/>
              </a:rPr>
              <a:t>小组分工</a:t>
            </a:r>
            <a:r>
              <a:rPr lang="zh-CN" sz="2000" b="0" strike="noStrike" spc="-1">
                <a:solidFill>
                  <a:srgbClr val="111111"/>
                </a:solidFill>
                <a:latin typeface="-apple-system"/>
                <a:ea typeface="微软雅黑"/>
              </a:rPr>
              <a:t>：</a:t>
            </a:r>
            <a:endParaRPr lang="en-GB" sz="2000" b="0" strike="noStrike" spc="-1">
              <a:latin typeface="Arial"/>
            </a:endParaRPr>
          </a:p>
          <a:p>
            <a:pPr>
              <a:lnSpc>
                <a:spcPct val="125000"/>
              </a:lnSpc>
              <a:buNone/>
            </a:pPr>
            <a:r>
              <a:rPr lang="zh-CN" sz="2000" b="0" strike="noStrike" spc="-1">
                <a:solidFill>
                  <a:srgbClr val="111111"/>
                </a:solidFill>
                <a:latin typeface="-apple-system"/>
                <a:ea typeface="微软雅黑"/>
              </a:rPr>
              <a:t>王浩：前端搭建、前后端连接、</a:t>
            </a:r>
            <a:r>
              <a:rPr lang="en-US" sz="2000" b="0" strike="noStrike" spc="-1">
                <a:solidFill>
                  <a:srgbClr val="111111"/>
                </a:solidFill>
                <a:latin typeface="-apple-system"/>
                <a:ea typeface="微软雅黑"/>
              </a:rPr>
              <a:t>D3</a:t>
            </a:r>
            <a:r>
              <a:rPr lang="zh-CN" sz="2000" b="0" strike="noStrike" spc="-1">
                <a:solidFill>
                  <a:srgbClr val="111111"/>
                </a:solidFill>
                <a:latin typeface="-apple-system"/>
                <a:ea typeface="微软雅黑"/>
              </a:rPr>
              <a:t>力导向图绘制</a:t>
            </a:r>
            <a:endParaRPr lang="en-GB" sz="2000" b="0" strike="noStrike" spc="-1">
              <a:latin typeface="Arial"/>
            </a:endParaRPr>
          </a:p>
          <a:p>
            <a:pPr>
              <a:lnSpc>
                <a:spcPct val="125000"/>
              </a:lnSpc>
              <a:buNone/>
            </a:pPr>
            <a:r>
              <a:rPr lang="zh-CN" sz="2000" b="0" strike="noStrike" spc="-1">
                <a:solidFill>
                  <a:srgbClr val="111111"/>
                </a:solidFill>
                <a:latin typeface="-apple-system"/>
                <a:ea typeface="微软雅黑"/>
              </a:rPr>
              <a:t>徐昕：后端搭建、自然语言处理</a:t>
            </a:r>
            <a:endParaRPr lang="en-GB" sz="2000" b="0" strike="noStrike" spc="-1">
              <a:latin typeface="Arial"/>
            </a:endParaRPr>
          </a:p>
          <a:p>
            <a:pPr>
              <a:lnSpc>
                <a:spcPct val="125000"/>
              </a:lnSpc>
              <a:buNone/>
            </a:pPr>
            <a:r>
              <a:rPr lang="zh-CN" sz="2000" b="0" strike="noStrike" spc="-1">
                <a:solidFill>
                  <a:srgbClr val="111111"/>
                </a:solidFill>
                <a:latin typeface="-apple-system"/>
                <a:ea typeface="微软雅黑"/>
              </a:rPr>
              <a:t>祝天智：数据爬取、</a:t>
            </a:r>
            <a:r>
              <a:rPr lang="en-US" sz="2000" b="0" strike="noStrike" spc="-1">
                <a:solidFill>
                  <a:srgbClr val="111111"/>
                </a:solidFill>
                <a:latin typeface="-apple-system"/>
                <a:ea typeface="微软雅黑"/>
              </a:rPr>
              <a:t>neo4j</a:t>
            </a:r>
            <a:r>
              <a:rPr lang="zh-CN" sz="2000" b="0" strike="noStrike" spc="-1">
                <a:solidFill>
                  <a:srgbClr val="111111"/>
                </a:solidFill>
                <a:latin typeface="-apple-system"/>
                <a:ea typeface="微软雅黑"/>
              </a:rPr>
              <a:t>数据库建立</a:t>
            </a:r>
            <a:endParaRPr lang="en-GB" sz="2000" b="0" strike="noStrike" spc="-1">
              <a:latin typeface="Arial"/>
            </a:endParaRPr>
          </a:p>
          <a:p>
            <a:pPr>
              <a:lnSpc>
                <a:spcPct val="125000"/>
              </a:lnSpc>
              <a:buNone/>
            </a:pPr>
            <a:endParaRPr lang="en-GB" sz="2000" b="0" strike="noStrike" spc="-1">
              <a:latin typeface="Arial"/>
            </a:endParaRPr>
          </a:p>
        </p:txBody>
      </p:sp>
      <p:sp>
        <p:nvSpPr>
          <p:cNvPr id="394" name="文本框 6"/>
          <p:cNvSpPr/>
          <p:nvPr/>
        </p:nvSpPr>
        <p:spPr>
          <a:xfrm>
            <a:off x="5346720" y="1521360"/>
            <a:ext cx="6306120" cy="56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400" b="1" strike="noStrike" spc="-1">
                <a:solidFill>
                  <a:srgbClr val="7E0C6E"/>
                </a:solidFill>
                <a:latin typeface="Calibri"/>
                <a:ea typeface="微软雅黑"/>
              </a:rPr>
              <a:t>小组名称：</a:t>
            </a:r>
            <a:r>
              <a:rPr lang="en-US" sz="2400" b="1" strike="noStrike" spc="-1">
                <a:solidFill>
                  <a:srgbClr val="7E0C6E"/>
                </a:solidFill>
                <a:latin typeface="Calibri"/>
                <a:ea typeface="微软雅黑"/>
              </a:rPr>
              <a:t>CS</a:t>
            </a:r>
            <a:r>
              <a:rPr lang="zh-CN" sz="2400" b="1" strike="noStrike" spc="-1">
                <a:solidFill>
                  <a:srgbClr val="7E0C6E"/>
                </a:solidFill>
                <a:latin typeface="Calibri"/>
                <a:ea typeface="微软雅黑"/>
              </a:rPr>
              <a:t>好难小组</a:t>
            </a:r>
            <a:endParaRPr lang="en-GB" sz="2400" b="0" strike="noStrike" spc="-1">
              <a:latin typeface="Arial"/>
            </a:endParaRPr>
          </a:p>
        </p:txBody>
      </p:sp>
      <p:sp>
        <p:nvSpPr>
          <p:cNvPr id="395" name="直接连接符 7"/>
          <p:cNvSpPr/>
          <p:nvPr/>
        </p:nvSpPr>
        <p:spPr>
          <a:xfrm>
            <a:off x="5422680" y="2183400"/>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396" name="组合 8"/>
          <p:cNvGrpSpPr/>
          <p:nvPr/>
        </p:nvGrpSpPr>
        <p:grpSpPr>
          <a:xfrm>
            <a:off x="-7200" y="-866160"/>
            <a:ext cx="6904080" cy="685080"/>
            <a:chOff x="-7200" y="-866160"/>
            <a:chExt cx="6904080" cy="685080"/>
          </a:xfrm>
        </p:grpSpPr>
        <p:grpSp>
          <p:nvGrpSpPr>
            <p:cNvPr id="397" name="组合 9"/>
            <p:cNvGrpSpPr/>
            <p:nvPr/>
          </p:nvGrpSpPr>
          <p:grpSpPr>
            <a:xfrm>
              <a:off x="-7200" y="-866160"/>
              <a:ext cx="6904080" cy="685080"/>
              <a:chOff x="-7200" y="-866160"/>
              <a:chExt cx="6904080" cy="685080"/>
            </a:xfrm>
          </p:grpSpPr>
          <p:sp>
            <p:nvSpPr>
              <p:cNvPr id="398"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399"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400" name="组合 13"/>
              <p:cNvGrpSpPr/>
              <p:nvPr/>
            </p:nvGrpSpPr>
            <p:grpSpPr>
              <a:xfrm>
                <a:off x="150480" y="-738000"/>
                <a:ext cx="363960" cy="428760"/>
                <a:chOff x="150480" y="-738000"/>
                <a:chExt cx="363960" cy="428760"/>
              </a:xfrm>
            </p:grpSpPr>
            <p:sp>
              <p:nvSpPr>
                <p:cNvPr id="401"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02"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03"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404"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05"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Calibri"/>
                    <a:ea typeface="微软雅黑"/>
                  </a:rPr>
                  <a:t>选中图片</a:t>
                </a:r>
                <a:r>
                  <a:rPr lang="en-US" sz="1800" b="0" strike="noStrike" spc="-1">
                    <a:solidFill>
                      <a:srgbClr val="000000"/>
                    </a:solidFill>
                    <a:latin typeface="Calibri"/>
                    <a:ea typeface="微软雅黑"/>
                  </a:rPr>
                  <a:t>Delete</a:t>
                </a:r>
                <a:r>
                  <a:rPr lang="zh-CN" sz="1800" b="0" strike="noStrike" spc="-1">
                    <a:solidFill>
                      <a:srgbClr val="000000"/>
                    </a:solidFill>
                    <a:latin typeface="Calibri"/>
                    <a:ea typeface="微软雅黑"/>
                  </a:rPr>
                  <a:t>，点击中间图标即可插入新图片</a:t>
                </a:r>
                <a:endParaRPr lang="en-GB" sz="1800" b="0" strike="noStrike" spc="-1">
                  <a:latin typeface="Arial"/>
                </a:endParaRPr>
              </a:p>
            </p:txBody>
          </p:sp>
        </p:grpSp>
        <p:sp>
          <p:nvSpPr>
            <p:cNvPr id="406"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sp>
        <p:nvSpPr>
          <p:cNvPr id="407" name="矩形 19"/>
          <p:cNvSpPr/>
          <p:nvPr/>
        </p:nvSpPr>
        <p:spPr>
          <a:xfrm>
            <a:off x="1434960" y="4289760"/>
            <a:ext cx="3034440" cy="608760"/>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zh-CN" sz="2800" b="1" strike="noStrike" spc="-1">
                <a:solidFill>
                  <a:srgbClr val="FFFFFF"/>
                </a:solidFill>
                <a:latin typeface="Calibri"/>
                <a:ea typeface="微软雅黑"/>
              </a:rPr>
              <a:t>输入内容</a:t>
            </a:r>
            <a:endParaRPr lang="en-GB" sz="2800" b="0" strike="noStrike" spc="-1">
              <a:latin typeface="Arial"/>
            </a:endParaRPr>
          </a:p>
        </p:txBody>
      </p:sp>
      <p:grpSp>
        <p:nvGrpSpPr>
          <p:cNvPr id="408" name="组合 20"/>
          <p:cNvGrpSpPr/>
          <p:nvPr/>
        </p:nvGrpSpPr>
        <p:grpSpPr>
          <a:xfrm>
            <a:off x="888840" y="1244520"/>
            <a:ext cx="3988080" cy="4635720"/>
            <a:chOff x="888840" y="1244520"/>
            <a:chExt cx="3988080" cy="4635720"/>
          </a:xfrm>
        </p:grpSpPr>
        <p:sp>
          <p:nvSpPr>
            <p:cNvPr id="409" name="半闭框 21"/>
            <p:cNvSpPr/>
            <p:nvPr/>
          </p:nvSpPr>
          <p:spPr>
            <a:xfrm>
              <a:off x="888840" y="124452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10" name="半闭框 22"/>
            <p:cNvSpPr/>
            <p:nvPr/>
          </p:nvSpPr>
          <p:spPr>
            <a:xfrm rot="10800000">
              <a:off x="3785400" y="468720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pic>
        <p:nvPicPr>
          <p:cNvPr id="411" name="图片占位符 24"/>
          <p:cNvPicPr/>
          <p:nvPr/>
        </p:nvPicPr>
        <p:blipFill>
          <a:blip r:embed="rId3"/>
          <a:srcRect l="9763" r="9763"/>
          <a:stretch/>
        </p:blipFill>
        <p:spPr>
          <a:xfrm>
            <a:off x="1434960" y="1676520"/>
            <a:ext cx="3034440" cy="3771360"/>
          </a:xfrm>
          <a:prstGeom prst="rect">
            <a:avLst/>
          </a:prstGeom>
          <a:ln w="57150">
            <a:solidFill>
              <a:srgbClr val="7E0C6E"/>
            </a:solidFill>
            <a:round/>
          </a:ln>
        </p:spPr>
      </p:pic>
      <p:sp>
        <p:nvSpPr>
          <p:cNvPr id="412" name="文本框 25"/>
          <p:cNvSpPr/>
          <p:nvPr/>
        </p:nvSpPr>
        <p:spPr>
          <a:xfrm>
            <a:off x="2345400" y="5619960"/>
            <a:ext cx="1661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1800" b="0" strike="noStrike" spc="-1">
                <a:solidFill>
                  <a:srgbClr val="000000"/>
                </a:solidFill>
                <a:latin typeface="Calibri"/>
                <a:ea typeface="DejaVu Sans"/>
              </a:rPr>
              <a:t>小组</a:t>
            </a:r>
            <a:r>
              <a:rPr lang="en-US" sz="1800" b="0" strike="noStrike" spc="-1">
                <a:solidFill>
                  <a:srgbClr val="000000"/>
                </a:solidFill>
                <a:latin typeface="Calibri"/>
                <a:ea typeface="DejaVu Sans"/>
              </a:rPr>
              <a:t>logo</a:t>
            </a:r>
            <a:endParaRPr lang="en-GB" sz="18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文本框 1"/>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具体实现（</a:t>
            </a:r>
            <a:r>
              <a:rPr lang="en-GB" sz="3200" b="1" strike="noStrike" spc="-1">
                <a:solidFill>
                  <a:srgbClr val="000000"/>
                </a:solidFill>
                <a:latin typeface="等线"/>
                <a:ea typeface="微软雅黑"/>
              </a:rPr>
              <a:t>Overview</a:t>
            </a:r>
            <a:r>
              <a:rPr lang="zh-CN" sz="3200" b="1" strike="noStrike" spc="-1">
                <a:solidFill>
                  <a:srgbClr val="000000"/>
                </a:solidFill>
                <a:latin typeface="等线"/>
                <a:ea typeface="微软雅黑"/>
              </a:rPr>
              <a:t>）</a:t>
            </a:r>
            <a:endParaRPr lang="en-GB" sz="3200" b="0" strike="noStrike" spc="-1">
              <a:latin typeface="Arial"/>
            </a:endParaRPr>
          </a:p>
        </p:txBody>
      </p:sp>
      <p:grpSp>
        <p:nvGrpSpPr>
          <p:cNvPr id="533" name="组合 5"/>
          <p:cNvGrpSpPr/>
          <p:nvPr/>
        </p:nvGrpSpPr>
        <p:grpSpPr>
          <a:xfrm>
            <a:off x="1767960" y="1089000"/>
            <a:ext cx="8642520" cy="1498680"/>
            <a:chOff x="1767960" y="1089000"/>
            <a:chExt cx="8642520" cy="1498680"/>
          </a:xfrm>
        </p:grpSpPr>
        <p:sp>
          <p:nvSpPr>
            <p:cNvPr id="534" name="矩形: 圆角 2"/>
            <p:cNvSpPr/>
            <p:nvPr/>
          </p:nvSpPr>
          <p:spPr>
            <a:xfrm rot="5400000" flipV="1">
              <a:off x="5539680" y="-2392200"/>
              <a:ext cx="1280160" cy="8461080"/>
            </a:xfrm>
            <a:prstGeom prst="roundRect">
              <a:avLst>
                <a:gd name="adj" fmla="val 2148"/>
              </a:avLst>
            </a:prstGeom>
            <a:solidFill>
              <a:schemeClr val="bg1"/>
            </a:solidFill>
            <a:ln>
              <a:no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35" name="流程图: 离页连接符 4"/>
            <p:cNvSpPr/>
            <p:nvPr/>
          </p:nvSpPr>
          <p:spPr>
            <a:xfrm rot="16200000">
              <a:off x="1294920" y="1562040"/>
              <a:ext cx="1498680" cy="55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grpSp>
        <p:nvGrpSpPr>
          <p:cNvPr id="536" name="组合 6"/>
          <p:cNvGrpSpPr/>
          <p:nvPr/>
        </p:nvGrpSpPr>
        <p:grpSpPr>
          <a:xfrm>
            <a:off x="1767960" y="2883240"/>
            <a:ext cx="8642520" cy="1498680"/>
            <a:chOff x="1767960" y="2883240"/>
            <a:chExt cx="8642520" cy="1498680"/>
          </a:xfrm>
        </p:grpSpPr>
        <p:sp>
          <p:nvSpPr>
            <p:cNvPr id="537" name="矩形: 圆角 7"/>
            <p:cNvSpPr/>
            <p:nvPr/>
          </p:nvSpPr>
          <p:spPr>
            <a:xfrm rot="5400000" flipV="1">
              <a:off x="5539680" y="-597960"/>
              <a:ext cx="1280160" cy="8461080"/>
            </a:xfrm>
            <a:prstGeom prst="roundRect">
              <a:avLst>
                <a:gd name="adj" fmla="val 2148"/>
              </a:avLst>
            </a:prstGeom>
            <a:solidFill>
              <a:schemeClr val="bg1"/>
            </a:solidFill>
            <a:ln>
              <a:no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38" name="流程图: 离页连接符 8"/>
            <p:cNvSpPr/>
            <p:nvPr/>
          </p:nvSpPr>
          <p:spPr>
            <a:xfrm rot="16200000">
              <a:off x="1294920" y="3356280"/>
              <a:ext cx="1498680" cy="55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grpSp>
        <p:nvGrpSpPr>
          <p:cNvPr id="539" name="组合 12"/>
          <p:cNvGrpSpPr/>
          <p:nvPr/>
        </p:nvGrpSpPr>
        <p:grpSpPr>
          <a:xfrm>
            <a:off x="1767960" y="4677480"/>
            <a:ext cx="8642520" cy="1498680"/>
            <a:chOff x="1767960" y="4677480"/>
            <a:chExt cx="8642520" cy="1498680"/>
          </a:xfrm>
        </p:grpSpPr>
        <p:sp>
          <p:nvSpPr>
            <p:cNvPr id="540" name="矩形: 圆角 13"/>
            <p:cNvSpPr/>
            <p:nvPr/>
          </p:nvSpPr>
          <p:spPr>
            <a:xfrm rot="5400000" flipV="1">
              <a:off x="5539680" y="1195560"/>
              <a:ext cx="1280160" cy="8461080"/>
            </a:xfrm>
            <a:prstGeom prst="roundRect">
              <a:avLst>
                <a:gd name="adj" fmla="val 2148"/>
              </a:avLst>
            </a:prstGeom>
            <a:solidFill>
              <a:schemeClr val="bg1"/>
            </a:solidFill>
            <a:ln>
              <a:no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41" name="流程图: 离页连接符 14"/>
            <p:cNvSpPr/>
            <p:nvPr/>
          </p:nvSpPr>
          <p:spPr>
            <a:xfrm rot="16200000">
              <a:off x="1294920" y="5150520"/>
              <a:ext cx="1498680" cy="55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42" name="矩形 16"/>
          <p:cNvSpPr/>
          <p:nvPr/>
        </p:nvSpPr>
        <p:spPr>
          <a:xfrm>
            <a:off x="4332600" y="1108800"/>
            <a:ext cx="607788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40000"/>
              </a:lnSpc>
              <a:buNone/>
            </a:pPr>
            <a:r>
              <a:rPr lang="zh-CN" sz="2000" b="0" strike="noStrike" spc="-1">
                <a:solidFill>
                  <a:srgbClr val="000000"/>
                </a:solidFill>
                <a:latin typeface="等线"/>
                <a:ea typeface="微软雅黑"/>
              </a:rPr>
              <a:t>基于</a:t>
            </a:r>
            <a:r>
              <a:rPr lang="en-GB" sz="2000" b="0" strike="noStrike" spc="-1">
                <a:solidFill>
                  <a:srgbClr val="000000"/>
                </a:solidFill>
                <a:latin typeface="等线"/>
                <a:ea typeface="微软雅黑"/>
              </a:rPr>
              <a:t>Python</a:t>
            </a:r>
            <a:r>
              <a:rPr lang="zh-CN" sz="2000" b="0" strike="noStrike" spc="-1">
                <a:solidFill>
                  <a:srgbClr val="000000"/>
                </a:solidFill>
                <a:latin typeface="等线"/>
                <a:ea typeface="微软雅黑"/>
              </a:rPr>
              <a:t>的</a:t>
            </a:r>
            <a:r>
              <a:rPr lang="en-GB" sz="2000" b="0" strike="noStrike" spc="-1">
                <a:solidFill>
                  <a:srgbClr val="000000"/>
                </a:solidFill>
                <a:latin typeface="等线"/>
                <a:ea typeface="微软雅黑"/>
              </a:rPr>
              <a:t>Flask</a:t>
            </a:r>
            <a:r>
              <a:rPr lang="zh-CN" sz="2000" b="0" strike="noStrike" spc="-1">
                <a:solidFill>
                  <a:srgbClr val="000000"/>
                </a:solidFill>
                <a:latin typeface="等线"/>
                <a:ea typeface="微软雅黑"/>
              </a:rPr>
              <a:t>框架搭建了一个简单的</a:t>
            </a:r>
            <a:r>
              <a:rPr lang="en-GB" sz="2000" b="0" strike="noStrike" spc="-1">
                <a:solidFill>
                  <a:srgbClr val="000000"/>
                </a:solidFill>
                <a:latin typeface="等线"/>
                <a:ea typeface="微软雅黑"/>
              </a:rPr>
              <a:t>web</a:t>
            </a:r>
            <a:r>
              <a:rPr lang="zh-CN" sz="2000" b="0" strike="noStrike" spc="-1">
                <a:solidFill>
                  <a:srgbClr val="000000"/>
                </a:solidFill>
                <a:latin typeface="等线"/>
                <a:ea typeface="微软雅黑"/>
              </a:rPr>
              <a:t>，使用</a:t>
            </a:r>
            <a:r>
              <a:rPr lang="en-GB" sz="2000" b="0" strike="noStrike" spc="-1">
                <a:solidFill>
                  <a:srgbClr val="000000"/>
                </a:solidFill>
                <a:latin typeface="等线"/>
                <a:ea typeface="微软雅黑"/>
              </a:rPr>
              <a:t>HTML+CSS+Javascript</a:t>
            </a:r>
            <a:r>
              <a:rPr lang="zh-CN" sz="2000" b="0" strike="noStrike" spc="-1">
                <a:solidFill>
                  <a:srgbClr val="000000"/>
                </a:solidFill>
                <a:latin typeface="等线"/>
                <a:ea typeface="微软雅黑"/>
              </a:rPr>
              <a:t>完成前端设计和前后端交互，其中使用</a:t>
            </a:r>
            <a:r>
              <a:rPr lang="en-GB" sz="2000" b="0" strike="noStrike" spc="-1">
                <a:solidFill>
                  <a:srgbClr val="000000"/>
                </a:solidFill>
                <a:latin typeface="等线"/>
                <a:ea typeface="微软雅黑"/>
              </a:rPr>
              <a:t>D3.js</a:t>
            </a:r>
            <a:r>
              <a:rPr lang="zh-CN" sz="2000" b="0" strike="noStrike" spc="-1">
                <a:solidFill>
                  <a:srgbClr val="000000"/>
                </a:solidFill>
                <a:latin typeface="等线"/>
                <a:ea typeface="微软雅黑"/>
              </a:rPr>
              <a:t>库画力导向图</a:t>
            </a:r>
            <a:endParaRPr lang="en-GB" sz="2000" b="0" strike="noStrike" spc="-1">
              <a:latin typeface="Arial"/>
            </a:endParaRPr>
          </a:p>
        </p:txBody>
      </p:sp>
      <p:sp>
        <p:nvSpPr>
          <p:cNvPr id="543" name="文本框 17"/>
          <p:cNvSpPr/>
          <p:nvPr/>
        </p:nvSpPr>
        <p:spPr>
          <a:xfrm>
            <a:off x="2476080" y="1524600"/>
            <a:ext cx="220356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2400" b="1" strike="noStrike" spc="197">
                <a:solidFill>
                  <a:srgbClr val="222A35"/>
                </a:solidFill>
                <a:latin typeface="等线"/>
                <a:ea typeface="微软雅黑"/>
              </a:rPr>
              <a:t>前端</a:t>
            </a:r>
            <a:endParaRPr lang="en-GB" sz="2400" b="0" strike="noStrike" spc="-1">
              <a:latin typeface="Arial"/>
            </a:endParaRPr>
          </a:p>
        </p:txBody>
      </p:sp>
      <p:grpSp>
        <p:nvGrpSpPr>
          <p:cNvPr id="544" name="组合 20"/>
          <p:cNvGrpSpPr/>
          <p:nvPr/>
        </p:nvGrpSpPr>
        <p:grpSpPr>
          <a:xfrm>
            <a:off x="2502720" y="4969800"/>
            <a:ext cx="7908120" cy="942840"/>
            <a:chOff x="2502720" y="4969800"/>
            <a:chExt cx="7908120" cy="942840"/>
          </a:xfrm>
        </p:grpSpPr>
        <p:sp>
          <p:nvSpPr>
            <p:cNvPr id="545" name="矩形 18"/>
            <p:cNvSpPr/>
            <p:nvPr/>
          </p:nvSpPr>
          <p:spPr>
            <a:xfrm>
              <a:off x="4332960" y="4969800"/>
              <a:ext cx="607788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40000"/>
                </a:lnSpc>
                <a:buNone/>
              </a:pPr>
              <a:r>
                <a:rPr lang="zh-CN" sz="2000" b="0" strike="noStrike" spc="-1">
                  <a:solidFill>
                    <a:srgbClr val="000000"/>
                  </a:solidFill>
                  <a:latin typeface="等线"/>
                  <a:ea typeface="微软雅黑"/>
                </a:rPr>
                <a:t>使用</a:t>
              </a:r>
              <a:r>
                <a:rPr lang="en-US" sz="2000" b="0" strike="noStrike" spc="-1">
                  <a:solidFill>
                    <a:srgbClr val="000000"/>
                  </a:solidFill>
                  <a:latin typeface="等线"/>
                  <a:ea typeface="微软雅黑"/>
                </a:rPr>
                <a:t>neo4j</a:t>
              </a:r>
              <a:r>
                <a:rPr lang="zh-CN" sz="2000" b="0" strike="noStrike" spc="-1">
                  <a:solidFill>
                    <a:srgbClr val="000000"/>
                  </a:solidFill>
                  <a:latin typeface="等线"/>
                  <a:ea typeface="微软雅黑"/>
                </a:rPr>
                <a:t>构建图数据库，使用</a:t>
              </a:r>
              <a:r>
                <a:rPr lang="en-US" sz="2000" b="0" strike="noStrike" spc="-1">
                  <a:solidFill>
                    <a:srgbClr val="000000"/>
                  </a:solidFill>
                  <a:latin typeface="等线"/>
                  <a:ea typeface="微软雅黑"/>
                </a:rPr>
                <a:t>Python</a:t>
              </a:r>
              <a:r>
                <a:rPr lang="zh-CN" sz="2000" b="0" strike="noStrike" spc="-1">
                  <a:solidFill>
                    <a:srgbClr val="000000"/>
                  </a:solidFill>
                  <a:latin typeface="等线"/>
                  <a:ea typeface="微软雅黑"/>
                </a:rPr>
                <a:t>爬取专业网站得到作曲家和作品数据</a:t>
              </a:r>
              <a:endParaRPr lang="en-GB" sz="2000" b="0" strike="noStrike" spc="-1">
                <a:latin typeface="Arial"/>
              </a:endParaRPr>
            </a:p>
          </p:txBody>
        </p:sp>
        <p:sp>
          <p:nvSpPr>
            <p:cNvPr id="546" name="文本框 19"/>
            <p:cNvSpPr/>
            <p:nvPr/>
          </p:nvSpPr>
          <p:spPr>
            <a:xfrm>
              <a:off x="2502720" y="5198760"/>
              <a:ext cx="220356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2400" b="1" strike="noStrike" spc="197">
                  <a:solidFill>
                    <a:srgbClr val="222A35"/>
                  </a:solidFill>
                  <a:latin typeface="等线"/>
                  <a:ea typeface="微软雅黑"/>
                </a:rPr>
                <a:t>数据库</a:t>
              </a:r>
              <a:endParaRPr lang="en-GB" sz="2400" b="0" strike="noStrike" spc="-1">
                <a:latin typeface="Arial"/>
              </a:endParaRPr>
            </a:p>
          </p:txBody>
        </p:sp>
      </p:grpSp>
      <p:sp>
        <p:nvSpPr>
          <p:cNvPr id="547" name="矩形 22"/>
          <p:cNvSpPr/>
          <p:nvPr/>
        </p:nvSpPr>
        <p:spPr>
          <a:xfrm>
            <a:off x="4332600" y="2880000"/>
            <a:ext cx="607788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40000"/>
              </a:lnSpc>
              <a:buNone/>
            </a:pPr>
            <a:r>
              <a:rPr lang="zh-CN" sz="2000" b="0" strike="noStrike" spc="-1">
                <a:solidFill>
                  <a:srgbClr val="000000"/>
                </a:solidFill>
                <a:latin typeface="等线"/>
                <a:ea typeface="微软雅黑"/>
              </a:rPr>
              <a:t>使用</a:t>
            </a:r>
            <a:r>
              <a:rPr lang="en-US" sz="2000" b="0" strike="noStrike" spc="-1">
                <a:solidFill>
                  <a:srgbClr val="000000"/>
                </a:solidFill>
                <a:latin typeface="等线"/>
                <a:ea typeface="微软雅黑"/>
              </a:rPr>
              <a:t>Python</a:t>
            </a:r>
            <a:r>
              <a:rPr lang="zh-CN" sz="2000" b="0" strike="noStrike" spc="-1">
                <a:solidFill>
                  <a:srgbClr val="000000"/>
                </a:solidFill>
                <a:latin typeface="等线"/>
                <a:ea typeface="微软雅黑"/>
              </a:rPr>
              <a:t>经行实体识别，再通过问题向模板的映射，生成图数据库查询语句查答案，最后返回答案和查询语句（</a:t>
            </a:r>
            <a:r>
              <a:rPr lang="en-US" sz="2000" b="0" strike="noStrike" spc="-1">
                <a:solidFill>
                  <a:srgbClr val="000000"/>
                </a:solidFill>
                <a:latin typeface="等线"/>
                <a:ea typeface="微软雅黑"/>
              </a:rPr>
              <a:t>JSON</a:t>
            </a:r>
            <a:r>
              <a:rPr lang="zh-CN" sz="2000" b="0" strike="noStrike" spc="-1">
                <a:solidFill>
                  <a:srgbClr val="000000"/>
                </a:solidFill>
                <a:latin typeface="等线"/>
                <a:ea typeface="微软雅黑"/>
              </a:rPr>
              <a:t>格式）。</a:t>
            </a:r>
            <a:endParaRPr lang="en-GB" sz="2000" b="0" strike="noStrike" spc="-1">
              <a:latin typeface="Arial"/>
            </a:endParaRPr>
          </a:p>
        </p:txBody>
      </p:sp>
      <p:sp>
        <p:nvSpPr>
          <p:cNvPr id="548" name="文本框 23"/>
          <p:cNvSpPr/>
          <p:nvPr/>
        </p:nvSpPr>
        <p:spPr>
          <a:xfrm>
            <a:off x="2502360" y="3420000"/>
            <a:ext cx="220356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2400" b="1" strike="noStrike" spc="197">
                <a:solidFill>
                  <a:srgbClr val="222A35"/>
                </a:solidFill>
                <a:latin typeface="等线"/>
                <a:ea typeface="微软雅黑"/>
              </a:rPr>
              <a:t>后端</a:t>
            </a:r>
            <a:endParaRPr lang="en-GB" sz="24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矩形: 圆角 5"/>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50" name="文本框 9"/>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前端</a:t>
            </a:r>
            <a:endParaRPr lang="en-GB" sz="3200" b="0" strike="noStrike" spc="-1">
              <a:latin typeface="Arial"/>
            </a:endParaRPr>
          </a:p>
        </p:txBody>
      </p:sp>
      <p:sp>
        <p:nvSpPr>
          <p:cNvPr id="551" name="矩形 12"/>
          <p:cNvSpPr/>
          <p:nvPr/>
        </p:nvSpPr>
        <p:spPr>
          <a:xfrm>
            <a:off x="1350720" y="1924920"/>
            <a:ext cx="9489600" cy="344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spcBef>
                <a:spcPts val="601"/>
              </a:spcBef>
              <a:buClr>
                <a:srgbClr val="000000"/>
              </a:buClr>
              <a:buFont typeface="Arial"/>
              <a:buChar char="•"/>
            </a:pPr>
            <a:r>
              <a:rPr lang="en-US" sz="2000" b="1" strike="noStrike" spc="94">
                <a:solidFill>
                  <a:srgbClr val="000000"/>
                </a:solidFill>
                <a:latin typeface="等线"/>
                <a:ea typeface="微软雅黑"/>
              </a:rPr>
              <a:t>Neo4j</a:t>
            </a:r>
            <a:r>
              <a:rPr lang="zh-CN" sz="2000" b="1" strike="noStrike" spc="94">
                <a:solidFill>
                  <a:srgbClr val="000000"/>
                </a:solidFill>
                <a:latin typeface="等线"/>
                <a:ea typeface="微软雅黑"/>
              </a:rPr>
              <a:t>查询：</a:t>
            </a:r>
            <a:r>
              <a:rPr lang="zh-CN" sz="2000" b="0" strike="noStrike" spc="94">
                <a:solidFill>
                  <a:srgbClr val="000000"/>
                </a:solidFill>
                <a:latin typeface="等线"/>
                <a:ea typeface="微软雅黑"/>
              </a:rPr>
              <a:t>在</a:t>
            </a:r>
            <a:r>
              <a:rPr lang="en-US" sz="2000" b="0" strike="noStrike" spc="94">
                <a:solidFill>
                  <a:srgbClr val="000000"/>
                </a:solidFill>
                <a:latin typeface="等线"/>
                <a:ea typeface="微软雅黑"/>
              </a:rPr>
              <a:t>"cypher mode"</a:t>
            </a:r>
            <a:r>
              <a:rPr lang="zh-CN" sz="2000" b="0" strike="noStrike" spc="94">
                <a:solidFill>
                  <a:srgbClr val="000000"/>
                </a:solidFill>
                <a:latin typeface="等线"/>
                <a:ea typeface="微软雅黑"/>
              </a:rPr>
              <a:t>下，用户可以通过输入</a:t>
            </a:r>
            <a:r>
              <a:rPr lang="en-US" sz="2000" b="0" strike="noStrike" spc="94">
                <a:solidFill>
                  <a:srgbClr val="000000"/>
                </a:solidFill>
                <a:latin typeface="等线"/>
                <a:ea typeface="微软雅黑"/>
              </a:rPr>
              <a:t>Cypher</a:t>
            </a:r>
            <a:r>
              <a:rPr lang="zh-CN" sz="2000" b="0" strike="noStrike" spc="94">
                <a:solidFill>
                  <a:srgbClr val="000000"/>
                </a:solidFill>
                <a:latin typeface="等线"/>
                <a:ea typeface="微软雅黑"/>
              </a:rPr>
              <a:t>查询语句，向</a:t>
            </a:r>
            <a:r>
              <a:rPr lang="en-US" sz="2000" b="0" strike="noStrike" spc="94">
                <a:solidFill>
                  <a:srgbClr val="000000"/>
                </a:solidFill>
                <a:latin typeface="等线"/>
                <a:ea typeface="微软雅黑"/>
              </a:rPr>
              <a:t>Neo4j</a:t>
            </a:r>
            <a:r>
              <a:rPr lang="zh-CN" sz="2000" b="0" strike="noStrike" spc="94">
                <a:solidFill>
                  <a:srgbClr val="000000"/>
                </a:solidFill>
                <a:latin typeface="等线"/>
                <a:ea typeface="微软雅黑"/>
              </a:rPr>
              <a:t>数据库发送请求，获取数据图谱的节点和关系信息。</a:t>
            </a:r>
            <a:endParaRPr lang="en-GB" sz="2000" b="0" strike="noStrike" spc="-1">
              <a:latin typeface="Arial"/>
            </a:endParaRPr>
          </a:p>
          <a:p>
            <a:pPr marL="285840" indent="-285840">
              <a:lnSpc>
                <a:spcPct val="150000"/>
              </a:lnSpc>
              <a:spcBef>
                <a:spcPts val="601"/>
              </a:spcBef>
              <a:buClr>
                <a:srgbClr val="000000"/>
              </a:buClr>
              <a:buFont typeface="Arial"/>
              <a:buChar char="•"/>
            </a:pPr>
            <a:r>
              <a:rPr lang="zh-CN" sz="2000" b="1" strike="noStrike" spc="94">
                <a:solidFill>
                  <a:srgbClr val="000000"/>
                </a:solidFill>
                <a:latin typeface="等线"/>
                <a:ea typeface="微软雅黑"/>
              </a:rPr>
              <a:t>问答模式：</a:t>
            </a:r>
            <a:r>
              <a:rPr lang="zh-CN" sz="2000" b="0" strike="noStrike" spc="94">
                <a:solidFill>
                  <a:srgbClr val="000000"/>
                </a:solidFill>
                <a:latin typeface="等线"/>
                <a:ea typeface="微软雅黑"/>
              </a:rPr>
              <a:t>在</a:t>
            </a:r>
            <a:r>
              <a:rPr lang="en-US" sz="2000" b="0" strike="noStrike" spc="94">
                <a:solidFill>
                  <a:srgbClr val="000000"/>
                </a:solidFill>
                <a:latin typeface="等线"/>
                <a:ea typeface="微软雅黑"/>
              </a:rPr>
              <a:t>"question mode"</a:t>
            </a:r>
            <a:r>
              <a:rPr lang="zh-CN" sz="2000" b="0" strike="noStrike" spc="94">
                <a:solidFill>
                  <a:srgbClr val="000000"/>
                </a:solidFill>
                <a:latin typeface="等线"/>
                <a:ea typeface="微软雅黑"/>
              </a:rPr>
              <a:t>下，用户可以输入问题，通过向后端</a:t>
            </a:r>
            <a:r>
              <a:rPr lang="en-US" sz="2000" b="0" strike="noStrike" spc="94">
                <a:solidFill>
                  <a:srgbClr val="000000"/>
                </a:solidFill>
                <a:latin typeface="等线"/>
                <a:ea typeface="微软雅黑"/>
              </a:rPr>
              <a:t>Python</a:t>
            </a:r>
            <a:r>
              <a:rPr lang="zh-CN" sz="2000" b="0" strike="noStrike" spc="94">
                <a:solidFill>
                  <a:srgbClr val="000000"/>
                </a:solidFill>
                <a:latin typeface="等线"/>
                <a:ea typeface="微软雅黑"/>
              </a:rPr>
              <a:t>后台发送请求，获得对问题的回答，以实现问答功能。</a:t>
            </a:r>
            <a:endParaRPr lang="en-GB" sz="2000" b="0" strike="noStrike" spc="-1">
              <a:latin typeface="Arial"/>
            </a:endParaRPr>
          </a:p>
          <a:p>
            <a:pPr marL="285840" indent="-285840">
              <a:lnSpc>
                <a:spcPct val="150000"/>
              </a:lnSpc>
              <a:spcBef>
                <a:spcPts val="601"/>
              </a:spcBef>
              <a:buClr>
                <a:srgbClr val="000000"/>
              </a:buClr>
              <a:buFont typeface="Arial"/>
              <a:buChar char="•"/>
            </a:pPr>
            <a:r>
              <a:rPr lang="zh-CN" sz="2000" b="1" strike="noStrike" spc="94">
                <a:solidFill>
                  <a:srgbClr val="000000"/>
                </a:solidFill>
                <a:latin typeface="等线"/>
                <a:ea typeface="微软雅黑"/>
              </a:rPr>
              <a:t>绘制图谱：</a:t>
            </a:r>
            <a:r>
              <a:rPr lang="zh-CN" sz="2000" b="0" strike="noStrike" spc="94">
                <a:solidFill>
                  <a:srgbClr val="000000"/>
                </a:solidFill>
                <a:latin typeface="等线"/>
                <a:ea typeface="微软雅黑"/>
              </a:rPr>
              <a:t>通过</a:t>
            </a:r>
            <a:r>
              <a:rPr lang="en-US" sz="2000" b="0" strike="noStrike" spc="94">
                <a:solidFill>
                  <a:srgbClr val="000000"/>
                </a:solidFill>
                <a:latin typeface="等线"/>
                <a:ea typeface="微软雅黑"/>
              </a:rPr>
              <a:t>D3.js</a:t>
            </a:r>
            <a:r>
              <a:rPr lang="zh-CN" sz="2000" b="0" strike="noStrike" spc="94">
                <a:solidFill>
                  <a:srgbClr val="000000"/>
                </a:solidFill>
                <a:latin typeface="等线"/>
                <a:ea typeface="微软雅黑"/>
              </a:rPr>
              <a:t>库实现了一个简单的力导向图布局，将从</a:t>
            </a:r>
            <a:r>
              <a:rPr lang="en-US" sz="2000" b="0" strike="noStrike" spc="94">
                <a:solidFill>
                  <a:srgbClr val="000000"/>
                </a:solidFill>
                <a:latin typeface="等线"/>
                <a:ea typeface="微软雅黑"/>
              </a:rPr>
              <a:t>Neo4j</a:t>
            </a:r>
            <a:r>
              <a:rPr lang="zh-CN" sz="2000" b="0" strike="noStrike" spc="94">
                <a:solidFill>
                  <a:srgbClr val="000000"/>
                </a:solidFill>
                <a:latin typeface="等线"/>
                <a:ea typeface="微软雅黑"/>
              </a:rPr>
              <a:t>查询结果中获取的节点和关系数据在</a:t>
            </a:r>
            <a:r>
              <a:rPr lang="en-US" sz="2000" b="0" strike="noStrike" spc="94">
                <a:solidFill>
                  <a:srgbClr val="000000"/>
                </a:solidFill>
                <a:latin typeface="等线"/>
                <a:ea typeface="微软雅黑"/>
              </a:rPr>
              <a:t>canvas</a:t>
            </a:r>
            <a:r>
              <a:rPr lang="zh-CN" sz="2000" b="0" strike="noStrike" spc="94">
                <a:solidFill>
                  <a:srgbClr val="000000"/>
                </a:solidFill>
                <a:latin typeface="等线"/>
                <a:ea typeface="微软雅黑"/>
              </a:rPr>
              <a:t>画布上绘制成可视化的图谱。同时将图谱中不同类型的节点标签映射到不同的颜色，以区分不同类型的节点。</a:t>
            </a:r>
            <a:endParaRPr lang="en-GB" sz="2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文本框 26"/>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前端</a:t>
            </a:r>
            <a:endParaRPr lang="en-GB" sz="3200" b="0" strike="noStrike" spc="-1">
              <a:latin typeface="Arial"/>
            </a:endParaRPr>
          </a:p>
        </p:txBody>
      </p:sp>
      <p:pic>
        <p:nvPicPr>
          <p:cNvPr id="553" name="图片 552"/>
          <p:cNvPicPr/>
          <p:nvPr/>
        </p:nvPicPr>
        <p:blipFill>
          <a:blip r:embed="rId2"/>
          <a:stretch/>
        </p:blipFill>
        <p:spPr>
          <a:xfrm>
            <a:off x="720000" y="858600"/>
            <a:ext cx="4734360" cy="5761800"/>
          </a:xfrm>
          <a:prstGeom prst="rect">
            <a:avLst/>
          </a:prstGeom>
          <a:ln w="0">
            <a:noFill/>
          </a:ln>
        </p:spPr>
      </p:pic>
      <p:pic>
        <p:nvPicPr>
          <p:cNvPr id="554" name="图片 553"/>
          <p:cNvPicPr/>
          <p:nvPr/>
        </p:nvPicPr>
        <p:blipFill>
          <a:blip r:embed="rId3"/>
          <a:stretch/>
        </p:blipFill>
        <p:spPr>
          <a:xfrm>
            <a:off x="5760000" y="858600"/>
            <a:ext cx="4859640" cy="576324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文本框 1"/>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后端</a:t>
            </a:r>
            <a:endParaRPr lang="en-GB" sz="3200" b="0" strike="noStrike" spc="-1">
              <a:latin typeface="Arial"/>
            </a:endParaRPr>
          </a:p>
        </p:txBody>
      </p:sp>
      <p:sp>
        <p:nvSpPr>
          <p:cNvPr id="556" name="矩形 5"/>
          <p:cNvSpPr/>
          <p:nvPr/>
        </p:nvSpPr>
        <p:spPr>
          <a:xfrm>
            <a:off x="5346720" y="2463120"/>
            <a:ext cx="6082560" cy="199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25000"/>
              </a:lnSpc>
              <a:buClr>
                <a:srgbClr val="000000"/>
              </a:buClr>
              <a:buFont typeface="Arial"/>
              <a:buChar char="•"/>
            </a:pPr>
            <a:r>
              <a:rPr lang="zh-CN" sz="2000" b="0" strike="noStrike" spc="94">
                <a:solidFill>
                  <a:srgbClr val="000000"/>
                </a:solidFill>
                <a:latin typeface="等线"/>
                <a:ea typeface="微软雅黑"/>
              </a:rPr>
              <a:t>问题分类模块</a:t>
            </a:r>
            <a:endParaRPr lang="en-GB" sz="2000" b="0" strike="noStrike" spc="-1">
              <a:latin typeface="Arial"/>
            </a:endParaRPr>
          </a:p>
          <a:p>
            <a:pPr marL="285840" indent="-285840">
              <a:lnSpc>
                <a:spcPct val="125000"/>
              </a:lnSpc>
              <a:buClr>
                <a:srgbClr val="000000"/>
              </a:buClr>
              <a:buFont typeface="Arial"/>
              <a:buChar char="•"/>
            </a:pPr>
            <a:r>
              <a:rPr lang="zh-CN" sz="2000" b="0" strike="noStrike" spc="94">
                <a:solidFill>
                  <a:srgbClr val="000000"/>
                </a:solidFill>
                <a:latin typeface="等线"/>
                <a:ea typeface="微软雅黑"/>
              </a:rPr>
              <a:t>查询语句生成模块</a:t>
            </a:r>
            <a:endParaRPr lang="en-GB" sz="2000" b="0" strike="noStrike" spc="-1">
              <a:latin typeface="Arial"/>
            </a:endParaRPr>
          </a:p>
          <a:p>
            <a:pPr marL="285840" indent="-285840">
              <a:lnSpc>
                <a:spcPct val="125000"/>
              </a:lnSpc>
              <a:buClr>
                <a:srgbClr val="000000"/>
              </a:buClr>
              <a:buFont typeface="Arial"/>
              <a:buChar char="•"/>
            </a:pPr>
            <a:r>
              <a:rPr lang="zh-CN" sz="2000" b="0" strike="noStrike" spc="94">
                <a:solidFill>
                  <a:srgbClr val="000000"/>
                </a:solidFill>
                <a:latin typeface="等线"/>
                <a:ea typeface="微软雅黑"/>
              </a:rPr>
              <a:t>回答语句生成模块</a:t>
            </a:r>
            <a:endParaRPr lang="en-GB" sz="2000" b="0" strike="noStrike" spc="-1">
              <a:latin typeface="Arial"/>
            </a:endParaRPr>
          </a:p>
          <a:p>
            <a:pPr>
              <a:lnSpc>
                <a:spcPct val="125000"/>
              </a:lnSpc>
              <a:buNone/>
            </a:pPr>
            <a:endParaRPr lang="en-GB" sz="2000" b="0" strike="noStrike" spc="-1">
              <a:latin typeface="Arial"/>
            </a:endParaRPr>
          </a:p>
          <a:p>
            <a:pPr>
              <a:lnSpc>
                <a:spcPct val="125000"/>
              </a:lnSpc>
              <a:buNone/>
            </a:pPr>
            <a:endParaRPr lang="en-GB" sz="2000" b="0" strike="noStrike" spc="-1">
              <a:latin typeface="Arial"/>
            </a:endParaRPr>
          </a:p>
        </p:txBody>
      </p:sp>
      <p:sp>
        <p:nvSpPr>
          <p:cNvPr id="557" name="文本框 6"/>
          <p:cNvSpPr/>
          <p:nvPr/>
        </p:nvSpPr>
        <p:spPr>
          <a:xfrm>
            <a:off x="5346720" y="1521360"/>
            <a:ext cx="6306120" cy="56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en-US" sz="2400" b="1" strike="noStrike" spc="-1">
                <a:solidFill>
                  <a:srgbClr val="7E0C6E"/>
                </a:solidFill>
                <a:latin typeface="等线"/>
                <a:ea typeface="微软雅黑"/>
              </a:rPr>
              <a:t>Chatbot.py</a:t>
            </a:r>
            <a:r>
              <a:rPr lang="zh-CN" sz="2400" b="1" strike="noStrike" spc="-1">
                <a:solidFill>
                  <a:srgbClr val="7E0C6E"/>
                </a:solidFill>
                <a:latin typeface="等线"/>
                <a:ea typeface="微软雅黑"/>
              </a:rPr>
              <a:t>结构</a:t>
            </a:r>
            <a:endParaRPr lang="en-GB" sz="2400" b="0" strike="noStrike" spc="-1">
              <a:latin typeface="Arial"/>
            </a:endParaRPr>
          </a:p>
        </p:txBody>
      </p:sp>
      <p:sp>
        <p:nvSpPr>
          <p:cNvPr id="558" name="直接连接符 7"/>
          <p:cNvSpPr/>
          <p:nvPr/>
        </p:nvSpPr>
        <p:spPr>
          <a:xfrm>
            <a:off x="5422680" y="2183400"/>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559" name="组合 8"/>
          <p:cNvGrpSpPr/>
          <p:nvPr/>
        </p:nvGrpSpPr>
        <p:grpSpPr>
          <a:xfrm>
            <a:off x="-7200" y="-866160"/>
            <a:ext cx="6904080" cy="685080"/>
            <a:chOff x="-7200" y="-866160"/>
            <a:chExt cx="6904080" cy="685080"/>
          </a:xfrm>
        </p:grpSpPr>
        <p:grpSp>
          <p:nvGrpSpPr>
            <p:cNvPr id="560" name="组合 9"/>
            <p:cNvGrpSpPr/>
            <p:nvPr/>
          </p:nvGrpSpPr>
          <p:grpSpPr>
            <a:xfrm>
              <a:off x="-7200" y="-866160"/>
              <a:ext cx="6904080" cy="685080"/>
              <a:chOff x="-7200" y="-866160"/>
              <a:chExt cx="6904080" cy="685080"/>
            </a:xfrm>
          </p:grpSpPr>
          <p:sp>
            <p:nvSpPr>
              <p:cNvPr id="561"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2"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63" name="组合 13"/>
              <p:cNvGrpSpPr/>
              <p:nvPr/>
            </p:nvGrpSpPr>
            <p:grpSpPr>
              <a:xfrm>
                <a:off x="150480" y="-738000"/>
                <a:ext cx="363960" cy="428760"/>
                <a:chOff x="150480" y="-738000"/>
                <a:chExt cx="363960" cy="428760"/>
              </a:xfrm>
            </p:grpSpPr>
            <p:sp>
              <p:nvSpPr>
                <p:cNvPr id="564"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5"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66"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67"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8"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69"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sp>
        <p:nvSpPr>
          <p:cNvPr id="570" name="半闭框 21"/>
          <p:cNvSpPr/>
          <p:nvPr/>
        </p:nvSpPr>
        <p:spPr>
          <a:xfrm>
            <a:off x="1253880" y="76644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71" name="半闭框 22"/>
          <p:cNvSpPr/>
          <p:nvPr/>
        </p:nvSpPr>
        <p:spPr>
          <a:xfrm rot="10800000">
            <a:off x="2818800" y="524988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pic>
        <p:nvPicPr>
          <p:cNvPr id="572" name="图片 23"/>
          <p:cNvPicPr/>
          <p:nvPr/>
        </p:nvPicPr>
        <p:blipFill>
          <a:blip r:embed="rId3"/>
          <a:stretch/>
        </p:blipFill>
        <p:spPr>
          <a:xfrm>
            <a:off x="1379520" y="911160"/>
            <a:ext cx="2404440" cy="538560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矩形: 圆角 5"/>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74" name="文本框 9"/>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后端</a:t>
            </a:r>
            <a:endParaRPr lang="en-GB" sz="3200" b="0" strike="noStrike" spc="-1">
              <a:latin typeface="Arial"/>
            </a:endParaRPr>
          </a:p>
        </p:txBody>
      </p:sp>
      <p:sp>
        <p:nvSpPr>
          <p:cNvPr id="575" name="矩形 12"/>
          <p:cNvSpPr/>
          <p:nvPr/>
        </p:nvSpPr>
        <p:spPr>
          <a:xfrm>
            <a:off x="1350720" y="1924920"/>
            <a:ext cx="9489600" cy="39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实体识别与自然语言问题向模板的映射</a:t>
            </a:r>
            <a:r>
              <a:rPr lang="zh-CN" sz="1800" b="0" strike="noStrike" spc="94">
                <a:solidFill>
                  <a:srgbClr val="000000"/>
                </a:solidFill>
                <a:latin typeface="等线"/>
                <a:ea typeface="微软雅黑"/>
              </a:rPr>
              <a:t>：</a:t>
            </a:r>
            <a:r>
              <a:rPr lang="en-US" sz="1800" b="0" strike="noStrike" spc="94">
                <a:solidFill>
                  <a:srgbClr val="000000"/>
                </a:solidFill>
                <a:latin typeface="等线"/>
                <a:ea typeface="微软雅黑"/>
              </a:rPr>
              <a:t>QuestionClassifier</a:t>
            </a:r>
            <a:r>
              <a:rPr lang="zh-CN" sz="1800" b="0" strike="noStrike" spc="94">
                <a:solidFill>
                  <a:srgbClr val="000000"/>
                </a:solidFill>
                <a:latin typeface="等线"/>
                <a:ea typeface="微软雅黑"/>
              </a:rPr>
              <a:t>类负责根据预定义的关键词和模式将用户的问题分类为不同的类别。它识别问题类型，提取相关实体，并将问题类型和实体作为输出返回。</a:t>
            </a:r>
            <a:endParaRPr lang="en-GB" sz="1800" b="0" strike="noStrike" spc="-1">
              <a:latin typeface="Arial"/>
            </a:endParaRPr>
          </a:p>
          <a:p>
            <a:pPr marL="285840" indent="-28584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将实体传入模板中，用图数据库查询语句查答案</a:t>
            </a:r>
            <a:r>
              <a:rPr lang="zh-CN" sz="1800" b="0" strike="noStrike" spc="94">
                <a:solidFill>
                  <a:srgbClr val="000000"/>
                </a:solidFill>
                <a:latin typeface="等线"/>
                <a:ea typeface="微软雅黑"/>
              </a:rPr>
              <a:t>：</a:t>
            </a:r>
            <a:r>
              <a:rPr lang="en-US" sz="1800" b="0" strike="noStrike" spc="94">
                <a:solidFill>
                  <a:srgbClr val="000000"/>
                </a:solidFill>
                <a:latin typeface="等线"/>
                <a:ea typeface="微软雅黑"/>
              </a:rPr>
              <a:t>QuestionPaser</a:t>
            </a:r>
            <a:r>
              <a:rPr lang="zh-CN" sz="1800" b="0" strike="noStrike" spc="94">
                <a:solidFill>
                  <a:srgbClr val="000000"/>
                </a:solidFill>
                <a:latin typeface="等线"/>
                <a:ea typeface="微软雅黑"/>
              </a:rPr>
              <a:t>类根据问题类型和提取的实体生成</a:t>
            </a:r>
            <a:r>
              <a:rPr lang="en-US" sz="1800" b="0" strike="noStrike" spc="94">
                <a:solidFill>
                  <a:srgbClr val="000000"/>
                </a:solidFill>
                <a:latin typeface="等线"/>
                <a:ea typeface="微软雅黑"/>
              </a:rPr>
              <a:t>Cypher</a:t>
            </a:r>
            <a:r>
              <a:rPr lang="zh-CN" sz="1800" b="0" strike="noStrike" spc="94">
                <a:solidFill>
                  <a:srgbClr val="000000"/>
                </a:solidFill>
                <a:latin typeface="等线"/>
                <a:ea typeface="微软雅黑"/>
              </a:rPr>
              <a:t>查询。它为各种问题类型构建</a:t>
            </a:r>
            <a:r>
              <a:rPr lang="en-US" sz="1800" b="0" strike="noStrike" spc="94">
                <a:solidFill>
                  <a:srgbClr val="000000"/>
                </a:solidFill>
                <a:latin typeface="等线"/>
                <a:ea typeface="微软雅黑"/>
              </a:rPr>
              <a:t>Cypher</a:t>
            </a:r>
            <a:r>
              <a:rPr lang="zh-CN" sz="1800" b="0" strike="noStrike" spc="94">
                <a:solidFill>
                  <a:srgbClr val="000000"/>
                </a:solidFill>
                <a:latin typeface="等线"/>
                <a:ea typeface="微软雅黑"/>
              </a:rPr>
              <a:t>查询，例如按特定作曲家列举曲目，查找作曲家之间的关系，获取作曲家的出生</a:t>
            </a:r>
            <a:r>
              <a:rPr lang="en-US" sz="1800" b="0" strike="noStrike" spc="94">
                <a:solidFill>
                  <a:srgbClr val="000000"/>
                </a:solidFill>
                <a:latin typeface="等线"/>
                <a:ea typeface="微软雅黑"/>
              </a:rPr>
              <a:t>/</a:t>
            </a:r>
            <a:r>
              <a:rPr lang="zh-CN" sz="1800" b="0" strike="noStrike" spc="94">
                <a:solidFill>
                  <a:srgbClr val="000000"/>
                </a:solidFill>
                <a:latin typeface="等线"/>
                <a:ea typeface="微软雅黑"/>
              </a:rPr>
              <a:t>去世时间或地点等。</a:t>
            </a:r>
            <a:endParaRPr lang="en-GB" sz="1800" b="0" strike="noStrike" spc="-1">
              <a:latin typeface="Arial"/>
            </a:endParaRPr>
          </a:p>
          <a:p>
            <a:pPr marL="285840" indent="-28584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得到查询结果，构建自然语言答案：</a:t>
            </a:r>
            <a:r>
              <a:rPr lang="en-US" sz="1800" b="0" strike="noStrike" spc="94">
                <a:solidFill>
                  <a:srgbClr val="000000"/>
                </a:solidFill>
                <a:latin typeface="等线"/>
                <a:ea typeface="微软雅黑"/>
              </a:rPr>
              <a:t>AnswerSearcher</a:t>
            </a:r>
            <a:r>
              <a:rPr lang="zh-CN" sz="1800" b="0" strike="noStrike" spc="94">
                <a:solidFill>
                  <a:srgbClr val="000000"/>
                </a:solidFill>
                <a:latin typeface="等线"/>
                <a:ea typeface="微软雅黑"/>
              </a:rPr>
              <a:t>类在</a:t>
            </a:r>
            <a:r>
              <a:rPr lang="en-US" sz="1800" b="0" strike="noStrike" spc="94">
                <a:solidFill>
                  <a:srgbClr val="000000"/>
                </a:solidFill>
                <a:latin typeface="等线"/>
                <a:ea typeface="微软雅黑"/>
              </a:rPr>
              <a:t>Neo4j</a:t>
            </a:r>
            <a:r>
              <a:rPr lang="zh-CN" sz="1800" b="0" strike="noStrike" spc="94">
                <a:solidFill>
                  <a:srgbClr val="000000"/>
                </a:solidFill>
                <a:latin typeface="等线"/>
                <a:ea typeface="微软雅黑"/>
              </a:rPr>
              <a:t>图形数据库上执行生成的</a:t>
            </a:r>
            <a:r>
              <a:rPr lang="en-US" sz="1800" b="0" strike="noStrike" spc="94">
                <a:solidFill>
                  <a:srgbClr val="000000"/>
                </a:solidFill>
                <a:latin typeface="等线"/>
                <a:ea typeface="微软雅黑"/>
              </a:rPr>
              <a:t>Cypher</a:t>
            </a:r>
            <a:r>
              <a:rPr lang="zh-CN" sz="1800" b="0" strike="noStrike" spc="94">
                <a:solidFill>
                  <a:srgbClr val="000000"/>
                </a:solidFill>
                <a:latin typeface="等线"/>
                <a:ea typeface="微软雅黑"/>
              </a:rPr>
              <a:t>查询，并检索相关答案。它将检索到的数据格式化为易读的答案并返回。</a:t>
            </a:r>
            <a:endParaRPr lang="en-GB" sz="18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矩形: 圆角 5"/>
          <p:cNvSpPr/>
          <p:nvPr/>
        </p:nvSpPr>
        <p:spPr>
          <a:xfrm>
            <a:off x="1127880" y="1372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77" name="文本框 9"/>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数据处理</a:t>
            </a:r>
            <a:endParaRPr lang="en-GB" sz="3200" b="0" strike="noStrike" spc="-1">
              <a:latin typeface="Arial"/>
            </a:endParaRPr>
          </a:p>
        </p:txBody>
      </p:sp>
      <p:sp>
        <p:nvSpPr>
          <p:cNvPr id="578" name="矩形 1"/>
          <p:cNvSpPr/>
          <p:nvPr/>
        </p:nvSpPr>
        <p:spPr>
          <a:xfrm>
            <a:off x="1350720" y="1924920"/>
            <a:ext cx="9489600" cy="345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spcBef>
                <a:spcPts val="601"/>
              </a:spcBef>
              <a:buClr>
                <a:srgbClr val="000000"/>
              </a:buClr>
              <a:buFont typeface="Arial"/>
              <a:buChar char="•"/>
            </a:pPr>
            <a:r>
              <a:rPr lang="zh-CN" sz="2400" b="1" strike="noStrike" spc="94">
                <a:solidFill>
                  <a:srgbClr val="000000"/>
                </a:solidFill>
                <a:latin typeface="等线"/>
                <a:ea typeface="微软雅黑"/>
              </a:rPr>
              <a:t>数据的获取</a:t>
            </a:r>
            <a:r>
              <a:rPr lang="zh-CN" sz="2400" b="0" strike="noStrike" spc="94">
                <a:solidFill>
                  <a:srgbClr val="000000"/>
                </a:solidFill>
                <a:latin typeface="等线"/>
                <a:ea typeface="微软雅黑"/>
              </a:rPr>
              <a:t>：通过爬虫爬取</a:t>
            </a:r>
            <a:r>
              <a:rPr lang="en-US" sz="2400" b="0" u="sng" strike="noStrike" spc="94">
                <a:solidFill>
                  <a:srgbClr val="B26DA8"/>
                </a:solidFill>
                <a:uFillTx/>
                <a:latin typeface="等线"/>
                <a:ea typeface="微软雅黑"/>
                <a:hlinkClick r:id="rId3"/>
              </a:rPr>
              <a:t>https://www.classiccat.net/</a:t>
            </a:r>
            <a:r>
              <a:rPr lang="zh-CN" sz="2400" b="0" strike="noStrike" spc="94">
                <a:solidFill>
                  <a:srgbClr val="000000"/>
                </a:solidFill>
                <a:latin typeface="等线"/>
                <a:ea typeface="微软雅黑"/>
              </a:rPr>
              <a:t>古典音乐网站得到每一首乐曲的名字、作品编号、排名以及类型等，和作曲家的姓名、生平等信息，通过自然语言处理得到各个人物的关系。</a:t>
            </a:r>
            <a:endParaRPr lang="en-GB" sz="2400" b="0" strike="noStrike" spc="-1">
              <a:latin typeface="Arial"/>
            </a:endParaRPr>
          </a:p>
          <a:p>
            <a:pPr marL="285840" indent="-285840">
              <a:lnSpc>
                <a:spcPct val="150000"/>
              </a:lnSpc>
              <a:spcBef>
                <a:spcPts val="601"/>
              </a:spcBef>
              <a:buClr>
                <a:srgbClr val="000000"/>
              </a:buClr>
              <a:buFont typeface="Arial"/>
              <a:buChar char="•"/>
            </a:pPr>
            <a:r>
              <a:rPr lang="zh-CN" sz="2400" b="1" strike="noStrike" spc="94">
                <a:solidFill>
                  <a:srgbClr val="000000"/>
                </a:solidFill>
                <a:latin typeface="等线"/>
                <a:ea typeface="微软雅黑"/>
              </a:rPr>
              <a:t>数据的储存</a:t>
            </a:r>
            <a:r>
              <a:rPr lang="zh-CN" sz="2400" b="0" strike="noStrike" spc="94">
                <a:solidFill>
                  <a:srgbClr val="000000"/>
                </a:solidFill>
                <a:latin typeface="等线"/>
                <a:ea typeface="微软雅黑"/>
              </a:rPr>
              <a:t>：通过</a:t>
            </a:r>
            <a:r>
              <a:rPr lang="en-US" sz="2400" b="0" strike="noStrike" spc="94">
                <a:solidFill>
                  <a:srgbClr val="000000"/>
                </a:solidFill>
                <a:latin typeface="等线"/>
                <a:ea typeface="微软雅黑"/>
              </a:rPr>
              <a:t>Python</a:t>
            </a:r>
            <a:r>
              <a:rPr lang="zh-CN" sz="2400" b="0" strike="noStrike" spc="94">
                <a:solidFill>
                  <a:srgbClr val="000000"/>
                </a:solidFill>
                <a:latin typeface="等线"/>
                <a:ea typeface="微软雅黑"/>
              </a:rPr>
              <a:t>的</a:t>
            </a:r>
            <a:r>
              <a:rPr lang="en-US" sz="2400" b="0" strike="noStrike" spc="94">
                <a:solidFill>
                  <a:srgbClr val="000000"/>
                </a:solidFill>
                <a:latin typeface="等线"/>
                <a:ea typeface="微软雅黑"/>
              </a:rPr>
              <a:t>py2neo</a:t>
            </a:r>
            <a:r>
              <a:rPr lang="zh-CN" sz="2400" b="0" strike="noStrike" spc="94">
                <a:solidFill>
                  <a:srgbClr val="000000"/>
                </a:solidFill>
                <a:latin typeface="等线"/>
                <a:ea typeface="微软雅黑"/>
              </a:rPr>
              <a:t>库连接</a:t>
            </a:r>
            <a:r>
              <a:rPr lang="en-US" sz="2400" b="0" strike="noStrike" spc="94">
                <a:solidFill>
                  <a:srgbClr val="000000"/>
                </a:solidFill>
                <a:latin typeface="等线"/>
                <a:ea typeface="微软雅黑"/>
              </a:rPr>
              <a:t>neo4j</a:t>
            </a:r>
            <a:r>
              <a:rPr lang="zh-CN" sz="2400" b="0" strike="noStrike" spc="94">
                <a:solidFill>
                  <a:srgbClr val="000000"/>
                </a:solidFill>
                <a:latin typeface="等线"/>
                <a:ea typeface="微软雅黑"/>
              </a:rPr>
              <a:t>图数据库，使用内置函数读取结点和关系信息并进行储存。</a:t>
            </a:r>
            <a:endParaRPr lang="en-GB" sz="24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23449" y="135317"/>
            <a:ext cx="6632661" cy="678519"/>
          </a:xfrm>
          <a:prstGeom prst="rect">
            <a:avLst/>
          </a:prstGeom>
          <a:noFill/>
        </p:spPr>
        <p:txBody>
          <a:bodyPr wrap="square" rtlCol="0">
            <a:spAutoFit/>
          </a:bodyPr>
          <a:lstStyle/>
          <a:p>
            <a:pPr>
              <a:lnSpc>
                <a:spcPct val="130000"/>
              </a:lnSpc>
            </a:pPr>
            <a:r>
              <a:rPr lang="zh-CN" altLang="en-US" sz="3200" b="1" dirty="0">
                <a:ea typeface="微软雅黑" panose="020B0503020204020204" pitchFamily="34" charset="-122"/>
              </a:rPr>
              <a:t>数据处理</a:t>
            </a:r>
          </a:p>
        </p:txBody>
      </p:sp>
      <p:sp>
        <p:nvSpPr>
          <p:cNvPr id="4" name="矩形 3">
            <a:extLst>
              <a:ext uri="{FF2B5EF4-FFF2-40B4-BE49-F238E27FC236}">
                <a16:creationId xmlns:a16="http://schemas.microsoft.com/office/drawing/2014/main" id="{4789562F-8562-D62B-6E50-0D704325D4CF}"/>
              </a:ext>
            </a:extLst>
          </p:cNvPr>
          <p:cNvSpPr/>
          <p:nvPr/>
        </p:nvSpPr>
        <p:spPr>
          <a:xfrm>
            <a:off x="4195444" y="5572671"/>
            <a:ext cx="3801109" cy="460960"/>
          </a:xfrm>
          <a:prstGeom prst="rect">
            <a:avLst/>
          </a:prstGeom>
        </p:spPr>
        <p:txBody>
          <a:bodyPr wrap="square">
            <a:spAutoFit/>
          </a:bodyPr>
          <a:lstStyle/>
          <a:p>
            <a:pPr algn="ctr">
              <a:lnSpc>
                <a:spcPct val="130000"/>
              </a:lnSpc>
            </a:pPr>
            <a:r>
              <a:rPr lang="zh-CN" altLang="en-US" sz="2000" b="1" spc="100" dirty="0">
                <a:solidFill>
                  <a:schemeClr val="accent5"/>
                </a:solidFill>
                <a:ea typeface="微软雅黑" panose="020B0503020204020204" pitchFamily="34" charset="-122"/>
              </a:rPr>
              <a:t>获取</a:t>
            </a:r>
            <a:r>
              <a:rPr lang="en-US" altLang="zh-CN" sz="2000" b="1" spc="100" dirty="0" err="1">
                <a:solidFill>
                  <a:schemeClr val="accent5"/>
                </a:solidFill>
                <a:ea typeface="微软雅黑" panose="020B0503020204020204" pitchFamily="34" charset="-122"/>
              </a:rPr>
              <a:t>url</a:t>
            </a:r>
            <a:endParaRPr lang="en-US" altLang="zh-CN" sz="2000" b="1" spc="100" dirty="0">
              <a:solidFill>
                <a:schemeClr val="accent5"/>
              </a:solidFill>
              <a:ea typeface="微软雅黑" panose="020B0503020204020204" pitchFamily="34" charset="-122"/>
            </a:endParaRPr>
          </a:p>
        </p:txBody>
      </p:sp>
      <p:pic>
        <p:nvPicPr>
          <p:cNvPr id="7" name="图片 6">
            <a:extLst>
              <a:ext uri="{FF2B5EF4-FFF2-40B4-BE49-F238E27FC236}">
                <a16:creationId xmlns:a16="http://schemas.microsoft.com/office/drawing/2014/main" id="{4814D881-7669-0F39-0D44-EB235C33FE5A}"/>
              </a:ext>
            </a:extLst>
          </p:cNvPr>
          <p:cNvPicPr>
            <a:picLocks noChangeAspect="1"/>
          </p:cNvPicPr>
          <p:nvPr/>
        </p:nvPicPr>
        <p:blipFill>
          <a:blip r:embed="rId3"/>
          <a:stretch>
            <a:fillRect/>
          </a:stretch>
        </p:blipFill>
        <p:spPr>
          <a:xfrm>
            <a:off x="2216113" y="1054849"/>
            <a:ext cx="7759773" cy="3618011"/>
          </a:xfrm>
          <a:prstGeom prst="rect">
            <a:avLst/>
          </a:prstGeom>
        </p:spPr>
      </p:pic>
      <p:pic>
        <p:nvPicPr>
          <p:cNvPr id="9" name="图片 8">
            <a:extLst>
              <a:ext uri="{FF2B5EF4-FFF2-40B4-BE49-F238E27FC236}">
                <a16:creationId xmlns:a16="http://schemas.microsoft.com/office/drawing/2014/main" id="{B9455657-C3DA-3B00-AE48-39307F943FC6}"/>
              </a:ext>
            </a:extLst>
          </p:cNvPr>
          <p:cNvPicPr>
            <a:picLocks noChangeAspect="1"/>
          </p:cNvPicPr>
          <p:nvPr/>
        </p:nvPicPr>
        <p:blipFill>
          <a:blip r:embed="rId4"/>
          <a:stretch>
            <a:fillRect/>
          </a:stretch>
        </p:blipFill>
        <p:spPr>
          <a:xfrm>
            <a:off x="2216113" y="4785902"/>
            <a:ext cx="4920486" cy="460960"/>
          </a:xfrm>
          <a:prstGeom prst="rect">
            <a:avLst/>
          </a:prstGeom>
        </p:spPr>
      </p:pic>
    </p:spTree>
    <p:extLst>
      <p:ext uri="{BB962C8B-B14F-4D97-AF65-F5344CB8AC3E}">
        <p14:creationId xmlns:p14="http://schemas.microsoft.com/office/powerpoint/2010/main" val="38329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23449" y="135317"/>
            <a:ext cx="6632661" cy="678519"/>
          </a:xfrm>
          <a:prstGeom prst="rect">
            <a:avLst/>
          </a:prstGeom>
          <a:noFill/>
        </p:spPr>
        <p:txBody>
          <a:bodyPr wrap="square" rtlCol="0">
            <a:spAutoFit/>
          </a:bodyPr>
          <a:lstStyle/>
          <a:p>
            <a:pPr>
              <a:lnSpc>
                <a:spcPct val="130000"/>
              </a:lnSpc>
            </a:pPr>
            <a:r>
              <a:rPr lang="zh-CN" altLang="en-US" sz="3200" b="1" dirty="0">
                <a:ea typeface="微软雅黑" panose="020B0503020204020204" pitchFamily="34" charset="-122"/>
              </a:rPr>
              <a:t>数据处理</a:t>
            </a:r>
          </a:p>
        </p:txBody>
      </p:sp>
      <p:sp>
        <p:nvSpPr>
          <p:cNvPr id="4" name="矩形 3">
            <a:extLst>
              <a:ext uri="{FF2B5EF4-FFF2-40B4-BE49-F238E27FC236}">
                <a16:creationId xmlns:a16="http://schemas.microsoft.com/office/drawing/2014/main" id="{4789562F-8562-D62B-6E50-0D704325D4CF}"/>
              </a:ext>
            </a:extLst>
          </p:cNvPr>
          <p:cNvSpPr/>
          <p:nvPr/>
        </p:nvSpPr>
        <p:spPr>
          <a:xfrm>
            <a:off x="6381994" y="5813684"/>
            <a:ext cx="3801109" cy="460960"/>
          </a:xfrm>
          <a:prstGeom prst="rect">
            <a:avLst/>
          </a:prstGeom>
        </p:spPr>
        <p:txBody>
          <a:bodyPr wrap="square">
            <a:spAutoFit/>
          </a:bodyPr>
          <a:lstStyle/>
          <a:p>
            <a:pPr algn="ctr">
              <a:lnSpc>
                <a:spcPct val="130000"/>
              </a:lnSpc>
            </a:pPr>
            <a:r>
              <a:rPr lang="zh-CN" altLang="en-US" sz="2000" b="1" spc="100" dirty="0">
                <a:solidFill>
                  <a:schemeClr val="accent5"/>
                </a:solidFill>
                <a:ea typeface="微软雅黑" panose="020B0503020204020204" pitchFamily="34" charset="-122"/>
              </a:rPr>
              <a:t>数据抓取</a:t>
            </a:r>
            <a:endParaRPr lang="en-US" altLang="zh-CN" sz="2000" b="1" spc="100" dirty="0">
              <a:solidFill>
                <a:schemeClr val="accent5"/>
              </a:solidFill>
              <a:ea typeface="微软雅黑" panose="020B0503020204020204" pitchFamily="34" charset="-122"/>
            </a:endParaRPr>
          </a:p>
        </p:txBody>
      </p:sp>
      <p:pic>
        <p:nvPicPr>
          <p:cNvPr id="3" name="图片 2">
            <a:extLst>
              <a:ext uri="{FF2B5EF4-FFF2-40B4-BE49-F238E27FC236}">
                <a16:creationId xmlns:a16="http://schemas.microsoft.com/office/drawing/2014/main" id="{AD0B7401-4357-00FC-C62C-86499097589F}"/>
              </a:ext>
            </a:extLst>
          </p:cNvPr>
          <p:cNvPicPr>
            <a:picLocks noChangeAspect="1"/>
          </p:cNvPicPr>
          <p:nvPr/>
        </p:nvPicPr>
        <p:blipFill>
          <a:blip r:embed="rId3"/>
          <a:stretch>
            <a:fillRect/>
          </a:stretch>
        </p:blipFill>
        <p:spPr>
          <a:xfrm>
            <a:off x="1409881" y="813836"/>
            <a:ext cx="4686119" cy="2873739"/>
          </a:xfrm>
          <a:prstGeom prst="rect">
            <a:avLst/>
          </a:prstGeom>
        </p:spPr>
      </p:pic>
      <p:pic>
        <p:nvPicPr>
          <p:cNvPr id="6" name="图片 5">
            <a:extLst>
              <a:ext uri="{FF2B5EF4-FFF2-40B4-BE49-F238E27FC236}">
                <a16:creationId xmlns:a16="http://schemas.microsoft.com/office/drawing/2014/main" id="{E894768A-A6A2-CBF6-BA9F-AB5D4CF2D36A}"/>
              </a:ext>
            </a:extLst>
          </p:cNvPr>
          <p:cNvPicPr>
            <a:picLocks noChangeAspect="1"/>
          </p:cNvPicPr>
          <p:nvPr/>
        </p:nvPicPr>
        <p:blipFill>
          <a:blip r:embed="rId4"/>
          <a:stretch>
            <a:fillRect/>
          </a:stretch>
        </p:blipFill>
        <p:spPr>
          <a:xfrm>
            <a:off x="1414807" y="3687575"/>
            <a:ext cx="4681193" cy="2521034"/>
          </a:xfrm>
          <a:prstGeom prst="rect">
            <a:avLst/>
          </a:prstGeom>
        </p:spPr>
      </p:pic>
      <p:pic>
        <p:nvPicPr>
          <p:cNvPr id="9" name="图片 8">
            <a:extLst>
              <a:ext uri="{FF2B5EF4-FFF2-40B4-BE49-F238E27FC236}">
                <a16:creationId xmlns:a16="http://schemas.microsoft.com/office/drawing/2014/main" id="{4241A6A7-C93D-5EB1-7D3D-0972CBC5D006}"/>
              </a:ext>
            </a:extLst>
          </p:cNvPr>
          <p:cNvPicPr>
            <a:picLocks noChangeAspect="1"/>
          </p:cNvPicPr>
          <p:nvPr/>
        </p:nvPicPr>
        <p:blipFill>
          <a:blip r:embed="rId5"/>
          <a:stretch>
            <a:fillRect/>
          </a:stretch>
        </p:blipFill>
        <p:spPr>
          <a:xfrm>
            <a:off x="6096000" y="813836"/>
            <a:ext cx="4373098" cy="3602429"/>
          </a:xfrm>
          <a:prstGeom prst="rect">
            <a:avLst/>
          </a:prstGeom>
        </p:spPr>
      </p:pic>
      <p:pic>
        <p:nvPicPr>
          <p:cNvPr id="12" name="图片 11">
            <a:extLst>
              <a:ext uri="{FF2B5EF4-FFF2-40B4-BE49-F238E27FC236}">
                <a16:creationId xmlns:a16="http://schemas.microsoft.com/office/drawing/2014/main" id="{F1A10144-6AE6-63D6-BB00-9A33CB2A6A3B}"/>
              </a:ext>
            </a:extLst>
          </p:cNvPr>
          <p:cNvPicPr>
            <a:picLocks noChangeAspect="1"/>
          </p:cNvPicPr>
          <p:nvPr/>
        </p:nvPicPr>
        <p:blipFill>
          <a:blip r:embed="rId6"/>
          <a:stretch>
            <a:fillRect/>
          </a:stretch>
        </p:blipFill>
        <p:spPr>
          <a:xfrm>
            <a:off x="6513545" y="4416265"/>
            <a:ext cx="3538008" cy="1347813"/>
          </a:xfrm>
          <a:prstGeom prst="rect">
            <a:avLst/>
          </a:prstGeom>
        </p:spPr>
      </p:pic>
    </p:spTree>
    <p:extLst>
      <p:ext uri="{BB962C8B-B14F-4D97-AF65-F5344CB8AC3E}">
        <p14:creationId xmlns:p14="http://schemas.microsoft.com/office/powerpoint/2010/main" val="71584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23449" y="135317"/>
            <a:ext cx="6632661" cy="678519"/>
          </a:xfrm>
          <a:prstGeom prst="rect">
            <a:avLst/>
          </a:prstGeom>
          <a:noFill/>
        </p:spPr>
        <p:txBody>
          <a:bodyPr wrap="square" rtlCol="0">
            <a:spAutoFit/>
          </a:bodyPr>
          <a:lstStyle/>
          <a:p>
            <a:pPr>
              <a:lnSpc>
                <a:spcPct val="130000"/>
              </a:lnSpc>
            </a:pPr>
            <a:r>
              <a:rPr lang="zh-CN" altLang="en-US" sz="3200" b="1" dirty="0">
                <a:ea typeface="微软雅黑" panose="020B0503020204020204" pitchFamily="34" charset="-122"/>
              </a:rPr>
              <a:t>数据处理</a:t>
            </a:r>
          </a:p>
        </p:txBody>
      </p:sp>
      <p:sp>
        <p:nvSpPr>
          <p:cNvPr id="4" name="矩形 3">
            <a:extLst>
              <a:ext uri="{FF2B5EF4-FFF2-40B4-BE49-F238E27FC236}">
                <a16:creationId xmlns:a16="http://schemas.microsoft.com/office/drawing/2014/main" id="{4789562F-8562-D62B-6E50-0D704325D4CF}"/>
              </a:ext>
            </a:extLst>
          </p:cNvPr>
          <p:cNvSpPr/>
          <p:nvPr/>
        </p:nvSpPr>
        <p:spPr>
          <a:xfrm>
            <a:off x="4195444" y="5109108"/>
            <a:ext cx="3801109" cy="460960"/>
          </a:xfrm>
          <a:prstGeom prst="rect">
            <a:avLst/>
          </a:prstGeom>
        </p:spPr>
        <p:txBody>
          <a:bodyPr wrap="square">
            <a:spAutoFit/>
          </a:bodyPr>
          <a:lstStyle/>
          <a:p>
            <a:pPr algn="ctr">
              <a:lnSpc>
                <a:spcPct val="130000"/>
              </a:lnSpc>
            </a:pPr>
            <a:r>
              <a:rPr lang="zh-CN" altLang="en-US" sz="2000" b="1" spc="100" dirty="0">
                <a:solidFill>
                  <a:schemeClr val="accent5"/>
                </a:solidFill>
                <a:ea typeface="微软雅黑" panose="020B0503020204020204" pitchFamily="34" charset="-122"/>
              </a:rPr>
              <a:t>数据处理（切割、去重）</a:t>
            </a:r>
            <a:endParaRPr lang="en-US" altLang="zh-CN" sz="2000" b="1" spc="100" dirty="0">
              <a:solidFill>
                <a:schemeClr val="accent5"/>
              </a:solidFill>
              <a:ea typeface="微软雅黑" panose="020B0503020204020204" pitchFamily="34" charset="-122"/>
            </a:endParaRPr>
          </a:p>
        </p:txBody>
      </p:sp>
      <p:pic>
        <p:nvPicPr>
          <p:cNvPr id="3" name="图片 2">
            <a:extLst>
              <a:ext uri="{FF2B5EF4-FFF2-40B4-BE49-F238E27FC236}">
                <a16:creationId xmlns:a16="http://schemas.microsoft.com/office/drawing/2014/main" id="{6D096D73-3A68-B8BC-A0BA-3FD9BC0EBA1F}"/>
              </a:ext>
            </a:extLst>
          </p:cNvPr>
          <p:cNvPicPr>
            <a:picLocks noChangeAspect="1"/>
          </p:cNvPicPr>
          <p:nvPr/>
        </p:nvPicPr>
        <p:blipFill>
          <a:blip r:embed="rId3"/>
          <a:stretch>
            <a:fillRect/>
          </a:stretch>
        </p:blipFill>
        <p:spPr>
          <a:xfrm>
            <a:off x="463565" y="1108158"/>
            <a:ext cx="5632433" cy="3399576"/>
          </a:xfrm>
          <a:prstGeom prst="rect">
            <a:avLst/>
          </a:prstGeom>
        </p:spPr>
      </p:pic>
      <p:pic>
        <p:nvPicPr>
          <p:cNvPr id="6" name="图片 5">
            <a:extLst>
              <a:ext uri="{FF2B5EF4-FFF2-40B4-BE49-F238E27FC236}">
                <a16:creationId xmlns:a16="http://schemas.microsoft.com/office/drawing/2014/main" id="{F07B5238-F13E-145F-F12E-98E3C9EB7417}"/>
              </a:ext>
            </a:extLst>
          </p:cNvPr>
          <p:cNvPicPr>
            <a:picLocks noChangeAspect="1"/>
          </p:cNvPicPr>
          <p:nvPr/>
        </p:nvPicPr>
        <p:blipFill>
          <a:blip r:embed="rId4"/>
          <a:stretch>
            <a:fillRect/>
          </a:stretch>
        </p:blipFill>
        <p:spPr>
          <a:xfrm>
            <a:off x="6095998" y="1108158"/>
            <a:ext cx="6073666" cy="2400508"/>
          </a:xfrm>
          <a:prstGeom prst="rect">
            <a:avLst/>
          </a:prstGeom>
        </p:spPr>
      </p:pic>
    </p:spTree>
    <p:extLst>
      <p:ext uri="{BB962C8B-B14F-4D97-AF65-F5344CB8AC3E}">
        <p14:creationId xmlns:p14="http://schemas.microsoft.com/office/powerpoint/2010/main" val="794295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文本框 1"/>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数据库</a:t>
            </a:r>
            <a:endParaRPr lang="en-GB" sz="3200" b="0" strike="noStrike" spc="-1">
              <a:latin typeface="Arial"/>
            </a:endParaRPr>
          </a:p>
        </p:txBody>
      </p:sp>
      <p:sp>
        <p:nvSpPr>
          <p:cNvPr id="580" name="矩形 5"/>
          <p:cNvSpPr/>
          <p:nvPr/>
        </p:nvSpPr>
        <p:spPr>
          <a:xfrm>
            <a:off x="5346720" y="2463120"/>
            <a:ext cx="6082560" cy="450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25000"/>
              </a:lnSpc>
              <a:buClr>
                <a:srgbClr val="000000"/>
              </a:buClr>
              <a:buFont typeface="Arial"/>
              <a:buChar char="•"/>
            </a:pPr>
            <a:r>
              <a:rPr lang="en-US" sz="2400" b="1" strike="noStrike" spc="94" dirty="0">
                <a:solidFill>
                  <a:srgbClr val="000000"/>
                </a:solidFill>
                <a:latin typeface="等线"/>
                <a:ea typeface="微软雅黑"/>
              </a:rPr>
              <a:t>Piece</a:t>
            </a:r>
            <a:r>
              <a:rPr lang="en-US" sz="2400" b="0" strike="noStrike" spc="94" dirty="0">
                <a:solidFill>
                  <a:srgbClr val="000000"/>
                </a:solidFill>
                <a:latin typeface="等线"/>
                <a:ea typeface="微软雅黑"/>
              </a:rPr>
              <a:t>(id, composer, name, opus, type)</a:t>
            </a:r>
            <a:endParaRPr lang="en-GB" sz="2400" b="0" strike="noStrike" spc="-1" dirty="0">
              <a:latin typeface="Arial"/>
            </a:endParaRPr>
          </a:p>
          <a:p>
            <a:pPr marL="285840" indent="-285840">
              <a:lnSpc>
                <a:spcPct val="125000"/>
              </a:lnSpc>
              <a:buClr>
                <a:srgbClr val="000000"/>
              </a:buClr>
              <a:buFont typeface="Arial"/>
              <a:buChar char="•"/>
            </a:pPr>
            <a:r>
              <a:rPr lang="en-US" sz="2400" b="1" strike="noStrike" spc="94" dirty="0">
                <a:solidFill>
                  <a:srgbClr val="000000"/>
                </a:solidFill>
                <a:latin typeface="等线"/>
                <a:ea typeface="微软雅黑"/>
              </a:rPr>
              <a:t>Composer</a:t>
            </a:r>
            <a:r>
              <a:rPr lang="en-US" sz="2400" b="0" strike="noStrike" spc="94" dirty="0">
                <a:solidFill>
                  <a:srgbClr val="000000"/>
                </a:solidFill>
                <a:latin typeface="等线"/>
                <a:ea typeface="微软雅黑"/>
              </a:rPr>
              <a:t>(id, </a:t>
            </a:r>
            <a:r>
              <a:rPr lang="en-US" sz="2400" b="0" strike="noStrike" spc="94" dirty="0" err="1">
                <a:solidFill>
                  <a:srgbClr val="000000"/>
                </a:solidFill>
                <a:latin typeface="等线"/>
                <a:ea typeface="微软雅黑"/>
              </a:rPr>
              <a:t>birth_day</a:t>
            </a:r>
            <a:r>
              <a:rPr lang="en-US" sz="2400" b="0" strike="noStrike" spc="94" dirty="0">
                <a:solidFill>
                  <a:srgbClr val="000000"/>
                </a:solidFill>
                <a:latin typeface="等线"/>
                <a:ea typeface="微软雅黑"/>
              </a:rPr>
              <a:t>, </a:t>
            </a:r>
            <a:r>
              <a:rPr lang="en-US" sz="2400" b="0" strike="noStrike" spc="94" dirty="0" err="1">
                <a:solidFill>
                  <a:srgbClr val="000000"/>
                </a:solidFill>
                <a:latin typeface="等线"/>
                <a:ea typeface="微软雅黑"/>
              </a:rPr>
              <a:t>birth_place</a:t>
            </a:r>
            <a:r>
              <a:rPr lang="en-US" sz="2400" b="0" strike="noStrike" spc="94" dirty="0">
                <a:solidFill>
                  <a:srgbClr val="000000"/>
                </a:solidFill>
                <a:latin typeface="等线"/>
                <a:ea typeface="微软雅黑"/>
              </a:rPr>
              <a:t>,  </a:t>
            </a:r>
            <a:r>
              <a:rPr lang="en-US" sz="2400" b="0" strike="noStrike" spc="94" dirty="0" err="1">
                <a:solidFill>
                  <a:srgbClr val="000000"/>
                </a:solidFill>
                <a:latin typeface="等线"/>
                <a:ea typeface="微软雅黑"/>
              </a:rPr>
              <a:t>death_day</a:t>
            </a:r>
            <a:r>
              <a:rPr lang="en-US" sz="2400" b="0" strike="noStrike" spc="94" dirty="0">
                <a:solidFill>
                  <a:srgbClr val="000000"/>
                </a:solidFill>
                <a:latin typeface="等线"/>
                <a:ea typeface="微软雅黑"/>
              </a:rPr>
              <a:t>, name)</a:t>
            </a:r>
            <a:endParaRPr lang="en-GB" sz="2400" b="0" strike="noStrike" spc="-1" dirty="0">
              <a:latin typeface="Arial"/>
            </a:endParaRPr>
          </a:p>
          <a:p>
            <a:pPr marL="285840" indent="-285840">
              <a:lnSpc>
                <a:spcPct val="125000"/>
              </a:lnSpc>
              <a:buClr>
                <a:srgbClr val="000000"/>
              </a:buClr>
              <a:buFont typeface="Arial"/>
              <a:buChar char="•"/>
            </a:pPr>
            <a:r>
              <a:rPr lang="en-US" sz="2400" b="1" strike="noStrike" spc="94" dirty="0">
                <a:solidFill>
                  <a:srgbClr val="000000"/>
                </a:solidFill>
                <a:latin typeface="等线"/>
                <a:ea typeface="微软雅黑"/>
              </a:rPr>
              <a:t>Person</a:t>
            </a:r>
            <a:r>
              <a:rPr lang="en-US" sz="2400" b="0" strike="noStrike" spc="94" dirty="0">
                <a:solidFill>
                  <a:srgbClr val="000000"/>
                </a:solidFill>
                <a:latin typeface="等线"/>
                <a:ea typeface="微软雅黑"/>
              </a:rPr>
              <a:t>(id, name)</a:t>
            </a:r>
            <a:endParaRPr lang="en-GB" sz="2400" b="0" strike="noStrike" spc="-1" dirty="0">
              <a:latin typeface="Arial"/>
            </a:endParaRPr>
          </a:p>
          <a:p>
            <a:pPr marL="285840" indent="-285840">
              <a:lnSpc>
                <a:spcPct val="125000"/>
              </a:lnSpc>
              <a:buClr>
                <a:srgbClr val="000000"/>
              </a:buClr>
              <a:buFont typeface="Arial"/>
              <a:buChar char="•"/>
            </a:pPr>
            <a:r>
              <a:rPr lang="en-US" sz="2400" b="1" strike="noStrike" spc="94" dirty="0">
                <a:solidFill>
                  <a:srgbClr val="000000"/>
                </a:solidFill>
                <a:latin typeface="等线"/>
                <a:ea typeface="微软雅黑"/>
              </a:rPr>
              <a:t>Relation</a:t>
            </a:r>
            <a:r>
              <a:rPr lang="en-US" sz="2400" b="0" strike="noStrike" spc="94" dirty="0">
                <a:solidFill>
                  <a:srgbClr val="000000"/>
                </a:solidFill>
                <a:latin typeface="等线"/>
                <a:ea typeface="微软雅黑"/>
              </a:rPr>
              <a:t>: </a:t>
            </a:r>
            <a:r>
              <a:rPr lang="zh-CN" sz="2400" b="0" strike="noStrike" spc="94" dirty="0">
                <a:solidFill>
                  <a:srgbClr val="000000"/>
                </a:solidFill>
                <a:latin typeface="等线"/>
                <a:ea typeface="微软雅黑"/>
              </a:rPr>
              <a:t>父亲、好友、老师、出版社、女婿、合伙人、夫妻、暗恋、至交、雇主、创作</a:t>
            </a:r>
            <a:endParaRPr lang="en-GB" sz="2400" b="0" strike="noStrike" spc="-1" dirty="0">
              <a:latin typeface="Arial"/>
            </a:endParaRPr>
          </a:p>
          <a:p>
            <a:pPr>
              <a:lnSpc>
                <a:spcPct val="125000"/>
              </a:lnSpc>
              <a:buNone/>
            </a:pPr>
            <a:endParaRPr lang="en-GB" sz="2000" b="0" strike="noStrike" spc="-1" dirty="0">
              <a:latin typeface="Arial"/>
            </a:endParaRPr>
          </a:p>
          <a:p>
            <a:pPr>
              <a:lnSpc>
                <a:spcPct val="125000"/>
              </a:lnSpc>
              <a:buNone/>
            </a:pPr>
            <a:endParaRPr lang="en-GB" sz="2000" b="0" strike="noStrike" spc="-1" dirty="0">
              <a:latin typeface="Arial"/>
            </a:endParaRPr>
          </a:p>
        </p:txBody>
      </p:sp>
      <p:sp>
        <p:nvSpPr>
          <p:cNvPr id="581" name="文本框 6"/>
          <p:cNvSpPr/>
          <p:nvPr/>
        </p:nvSpPr>
        <p:spPr>
          <a:xfrm>
            <a:off x="5423040" y="1488600"/>
            <a:ext cx="6306120" cy="56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400" b="1" strike="noStrike" spc="-1">
                <a:solidFill>
                  <a:srgbClr val="7E0C6E"/>
                </a:solidFill>
                <a:latin typeface="等线"/>
                <a:ea typeface="微软雅黑"/>
              </a:rPr>
              <a:t>数据库结构</a:t>
            </a:r>
            <a:endParaRPr lang="en-GB" sz="2400" b="0" strike="noStrike" spc="-1">
              <a:latin typeface="Arial"/>
            </a:endParaRPr>
          </a:p>
        </p:txBody>
      </p:sp>
      <p:sp>
        <p:nvSpPr>
          <p:cNvPr id="582" name="直接连接符 7"/>
          <p:cNvSpPr/>
          <p:nvPr/>
        </p:nvSpPr>
        <p:spPr>
          <a:xfrm>
            <a:off x="5422680" y="2183400"/>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583" name="组合 8"/>
          <p:cNvGrpSpPr/>
          <p:nvPr/>
        </p:nvGrpSpPr>
        <p:grpSpPr>
          <a:xfrm>
            <a:off x="-7200" y="-866160"/>
            <a:ext cx="6904080" cy="685080"/>
            <a:chOff x="-7200" y="-866160"/>
            <a:chExt cx="6904080" cy="685080"/>
          </a:xfrm>
        </p:grpSpPr>
        <p:grpSp>
          <p:nvGrpSpPr>
            <p:cNvPr id="584" name="组合 9"/>
            <p:cNvGrpSpPr/>
            <p:nvPr/>
          </p:nvGrpSpPr>
          <p:grpSpPr>
            <a:xfrm>
              <a:off x="-7200" y="-866160"/>
              <a:ext cx="6904080" cy="685080"/>
              <a:chOff x="-7200" y="-866160"/>
              <a:chExt cx="6904080" cy="685080"/>
            </a:xfrm>
          </p:grpSpPr>
          <p:sp>
            <p:nvSpPr>
              <p:cNvPr id="585"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86"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87" name="组合 13"/>
              <p:cNvGrpSpPr/>
              <p:nvPr/>
            </p:nvGrpSpPr>
            <p:grpSpPr>
              <a:xfrm>
                <a:off x="150480" y="-738000"/>
                <a:ext cx="363960" cy="428760"/>
                <a:chOff x="150480" y="-738000"/>
                <a:chExt cx="363960" cy="428760"/>
              </a:xfrm>
            </p:grpSpPr>
            <p:sp>
              <p:nvSpPr>
                <p:cNvPr id="588"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89"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90"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91"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92"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93"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sp>
        <p:nvSpPr>
          <p:cNvPr id="594" name="矩形 19"/>
          <p:cNvSpPr/>
          <p:nvPr/>
        </p:nvSpPr>
        <p:spPr>
          <a:xfrm>
            <a:off x="1434960" y="4289760"/>
            <a:ext cx="3034440" cy="608760"/>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zh-CN" sz="2800" b="1" strike="noStrike" spc="-1">
                <a:solidFill>
                  <a:srgbClr val="FFFFFF"/>
                </a:solidFill>
                <a:latin typeface="等线"/>
                <a:ea typeface="微软雅黑"/>
              </a:rPr>
              <a:t>输入内容</a:t>
            </a:r>
            <a:endParaRPr lang="en-GB" sz="2800" b="0" strike="noStrike" spc="-1">
              <a:latin typeface="Arial"/>
            </a:endParaRPr>
          </a:p>
        </p:txBody>
      </p:sp>
      <p:grpSp>
        <p:nvGrpSpPr>
          <p:cNvPr id="595" name="组合 20"/>
          <p:cNvGrpSpPr/>
          <p:nvPr/>
        </p:nvGrpSpPr>
        <p:grpSpPr>
          <a:xfrm>
            <a:off x="888840" y="1244520"/>
            <a:ext cx="3988080" cy="4635720"/>
            <a:chOff x="888840" y="1244520"/>
            <a:chExt cx="3988080" cy="4635720"/>
          </a:xfrm>
        </p:grpSpPr>
        <p:sp>
          <p:nvSpPr>
            <p:cNvPr id="596" name="半闭框 21"/>
            <p:cNvSpPr/>
            <p:nvPr/>
          </p:nvSpPr>
          <p:spPr>
            <a:xfrm>
              <a:off x="888840" y="124452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97" name="半闭框 22"/>
            <p:cNvSpPr/>
            <p:nvPr/>
          </p:nvSpPr>
          <p:spPr>
            <a:xfrm rot="10800000">
              <a:off x="3785400" y="468720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pic>
        <p:nvPicPr>
          <p:cNvPr id="598" name="图片占位符 24"/>
          <p:cNvPicPr/>
          <p:nvPr/>
        </p:nvPicPr>
        <p:blipFill>
          <a:blip r:embed="rId3"/>
          <a:srcRect l="4997" r="4997"/>
          <a:stretch/>
        </p:blipFill>
        <p:spPr>
          <a:xfrm>
            <a:off x="1434960" y="1676520"/>
            <a:ext cx="3034440" cy="3771360"/>
          </a:xfrm>
          <a:prstGeom prst="rect">
            <a:avLst/>
          </a:prstGeom>
          <a:ln w="57150">
            <a:solidFill>
              <a:srgbClr val="7E0C6E"/>
            </a:solidFill>
            <a:round/>
          </a:ln>
        </p:spPr>
      </p:pic>
      <p:pic>
        <p:nvPicPr>
          <p:cNvPr id="599" name="图片 3"/>
          <p:cNvPicPr/>
          <p:nvPr/>
        </p:nvPicPr>
        <p:blipFill>
          <a:blip r:embed="rId4"/>
          <a:stretch/>
        </p:blipFill>
        <p:spPr>
          <a:xfrm>
            <a:off x="1153080" y="1533960"/>
            <a:ext cx="3560400" cy="40561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13" name="标题1-文本框"/>
          <p:cNvSpPr/>
          <p:nvPr/>
        </p:nvSpPr>
        <p:spPr>
          <a:xfrm>
            <a:off x="5023080" y="2322720"/>
            <a:ext cx="4291560" cy="52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tabLst>
                <a:tab pos="0" algn="l"/>
              </a:tabLst>
            </a:pPr>
            <a:r>
              <a:rPr lang="en-US" sz="3600" b="1" strike="noStrike" spc="-1">
                <a:solidFill>
                  <a:srgbClr val="7E0C6E"/>
                </a:solidFill>
                <a:latin typeface="阿里巴巴普惠体 R"/>
                <a:ea typeface="微软雅黑"/>
              </a:rPr>
              <a:t>02</a:t>
            </a:r>
            <a:r>
              <a:rPr lang="zh-CN" sz="3600" b="1" strike="noStrike" spc="-1">
                <a:solidFill>
                  <a:srgbClr val="7E0C6E"/>
                </a:solidFill>
                <a:latin typeface="阿里巴巴普惠体 R"/>
                <a:ea typeface="微软雅黑"/>
              </a:rPr>
              <a:t>丨项目工作流</a:t>
            </a:r>
            <a:endParaRPr lang="en-GB" sz="3600" b="0" strike="noStrike" spc="-1">
              <a:latin typeface="Arial"/>
            </a:endParaRPr>
          </a:p>
        </p:txBody>
      </p:sp>
      <p:sp>
        <p:nvSpPr>
          <p:cNvPr id="414" name="标题1-文本框"/>
          <p:cNvSpPr/>
          <p:nvPr/>
        </p:nvSpPr>
        <p:spPr>
          <a:xfrm>
            <a:off x="5023080" y="3337200"/>
            <a:ext cx="4291560" cy="52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tabLst>
                <a:tab pos="0" algn="l"/>
              </a:tabLst>
            </a:pPr>
            <a:r>
              <a:rPr lang="en-US" sz="3600" b="1" strike="noStrike" spc="-1">
                <a:solidFill>
                  <a:srgbClr val="7E0C6E"/>
                </a:solidFill>
                <a:latin typeface="阿里巴巴普惠体 R"/>
                <a:ea typeface="微软雅黑"/>
              </a:rPr>
              <a:t>03</a:t>
            </a:r>
            <a:r>
              <a:rPr lang="zh-CN" sz="3600" b="1" strike="noStrike" spc="-1">
                <a:solidFill>
                  <a:srgbClr val="7E0C6E"/>
                </a:solidFill>
                <a:latin typeface="阿里巴巴普惠体 R"/>
                <a:ea typeface="微软雅黑"/>
              </a:rPr>
              <a:t>丨具体实现</a:t>
            </a:r>
            <a:endParaRPr lang="en-GB" sz="3600" b="0" strike="noStrike" spc="-1">
              <a:latin typeface="Arial"/>
            </a:endParaRPr>
          </a:p>
        </p:txBody>
      </p:sp>
      <p:sp>
        <p:nvSpPr>
          <p:cNvPr id="415" name="标题1-文本框"/>
          <p:cNvSpPr/>
          <p:nvPr/>
        </p:nvSpPr>
        <p:spPr>
          <a:xfrm>
            <a:off x="5023080" y="4351320"/>
            <a:ext cx="4527360" cy="52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tabLst>
                <a:tab pos="0" algn="l"/>
              </a:tabLst>
            </a:pPr>
            <a:r>
              <a:rPr lang="en-US" sz="3600" b="1" strike="noStrike" spc="-1">
                <a:solidFill>
                  <a:srgbClr val="7E0C6E"/>
                </a:solidFill>
                <a:latin typeface="阿里巴巴普惠体 R"/>
                <a:ea typeface="微软雅黑"/>
              </a:rPr>
              <a:t>04</a:t>
            </a:r>
            <a:r>
              <a:rPr lang="zh-CN" sz="3600" b="1" strike="noStrike" spc="-1">
                <a:solidFill>
                  <a:srgbClr val="7E0C6E"/>
                </a:solidFill>
                <a:latin typeface="阿里巴巴普惠体 R"/>
                <a:ea typeface="微软雅黑"/>
              </a:rPr>
              <a:t>丨思考</a:t>
            </a:r>
            <a:endParaRPr lang="en-GB" sz="3600" b="0" strike="noStrike" spc="-1">
              <a:latin typeface="Arial"/>
            </a:endParaRPr>
          </a:p>
        </p:txBody>
      </p:sp>
      <p:sp>
        <p:nvSpPr>
          <p:cNvPr id="416" name="标题1-文本框"/>
          <p:cNvSpPr/>
          <p:nvPr/>
        </p:nvSpPr>
        <p:spPr>
          <a:xfrm>
            <a:off x="5023080" y="1308600"/>
            <a:ext cx="4291560" cy="52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tabLst>
                <a:tab pos="0" algn="l"/>
              </a:tabLst>
            </a:pPr>
            <a:r>
              <a:rPr lang="en-US" sz="3600" b="1" strike="noStrike" spc="-1">
                <a:solidFill>
                  <a:srgbClr val="7E0C6E"/>
                </a:solidFill>
                <a:latin typeface="阿里巴巴普惠体 R"/>
                <a:ea typeface="微软雅黑"/>
              </a:rPr>
              <a:t>01</a:t>
            </a:r>
            <a:r>
              <a:rPr lang="zh-CN" sz="3600" b="1" strike="noStrike" spc="-1">
                <a:solidFill>
                  <a:srgbClr val="7E0C6E"/>
                </a:solidFill>
                <a:latin typeface="阿里巴巴普惠体 R"/>
                <a:ea typeface="微软雅黑"/>
              </a:rPr>
              <a:t>丨引言</a:t>
            </a:r>
            <a:endParaRPr lang="en-GB" sz="36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23449" y="135317"/>
            <a:ext cx="6632661" cy="678519"/>
          </a:xfrm>
          <a:prstGeom prst="rect">
            <a:avLst/>
          </a:prstGeom>
          <a:noFill/>
        </p:spPr>
        <p:txBody>
          <a:bodyPr wrap="square" rtlCol="0">
            <a:spAutoFit/>
          </a:bodyPr>
          <a:lstStyle/>
          <a:p>
            <a:pPr>
              <a:lnSpc>
                <a:spcPct val="130000"/>
              </a:lnSpc>
            </a:pPr>
            <a:r>
              <a:rPr lang="zh-CN" altLang="en-US" sz="3200" b="1" dirty="0">
                <a:ea typeface="微软雅黑" panose="020B0503020204020204" pitchFamily="34" charset="-122"/>
              </a:rPr>
              <a:t>数据库</a:t>
            </a:r>
          </a:p>
        </p:txBody>
      </p:sp>
      <p:sp>
        <p:nvSpPr>
          <p:cNvPr id="4" name="矩形 3">
            <a:extLst>
              <a:ext uri="{FF2B5EF4-FFF2-40B4-BE49-F238E27FC236}">
                <a16:creationId xmlns:a16="http://schemas.microsoft.com/office/drawing/2014/main" id="{4789562F-8562-D62B-6E50-0D704325D4CF}"/>
              </a:ext>
            </a:extLst>
          </p:cNvPr>
          <p:cNvSpPr/>
          <p:nvPr/>
        </p:nvSpPr>
        <p:spPr>
          <a:xfrm>
            <a:off x="4195444" y="5109108"/>
            <a:ext cx="3801109" cy="460960"/>
          </a:xfrm>
          <a:prstGeom prst="rect">
            <a:avLst/>
          </a:prstGeom>
        </p:spPr>
        <p:txBody>
          <a:bodyPr wrap="square">
            <a:spAutoFit/>
          </a:bodyPr>
          <a:lstStyle/>
          <a:p>
            <a:pPr algn="ctr">
              <a:lnSpc>
                <a:spcPct val="130000"/>
              </a:lnSpc>
            </a:pPr>
            <a:r>
              <a:rPr lang="zh-CN" altLang="en-US" sz="2000" b="1" spc="100" dirty="0">
                <a:solidFill>
                  <a:schemeClr val="accent5"/>
                </a:solidFill>
                <a:ea typeface="微软雅黑" panose="020B0503020204020204" pitchFamily="34" charset="-122"/>
              </a:rPr>
              <a:t>结构展示</a:t>
            </a:r>
            <a:endParaRPr lang="en-US" altLang="zh-CN" sz="2000" b="1" spc="100" dirty="0">
              <a:solidFill>
                <a:schemeClr val="accent5"/>
              </a:solidFill>
              <a:ea typeface="微软雅黑" panose="020B0503020204020204" pitchFamily="34" charset="-122"/>
            </a:endParaRPr>
          </a:p>
        </p:txBody>
      </p:sp>
      <p:pic>
        <p:nvPicPr>
          <p:cNvPr id="5" name="图片 4">
            <a:extLst>
              <a:ext uri="{FF2B5EF4-FFF2-40B4-BE49-F238E27FC236}">
                <a16:creationId xmlns:a16="http://schemas.microsoft.com/office/drawing/2014/main" id="{55F2361D-CA20-5B7A-C122-68A5585F8539}"/>
              </a:ext>
            </a:extLst>
          </p:cNvPr>
          <p:cNvPicPr>
            <a:picLocks noChangeAspect="1"/>
          </p:cNvPicPr>
          <p:nvPr/>
        </p:nvPicPr>
        <p:blipFill>
          <a:blip r:embed="rId3"/>
          <a:stretch>
            <a:fillRect/>
          </a:stretch>
        </p:blipFill>
        <p:spPr>
          <a:xfrm>
            <a:off x="1093355" y="1348586"/>
            <a:ext cx="2651990" cy="2118544"/>
          </a:xfrm>
          <a:prstGeom prst="rect">
            <a:avLst/>
          </a:prstGeom>
        </p:spPr>
      </p:pic>
      <p:pic>
        <p:nvPicPr>
          <p:cNvPr id="8" name="图片 7">
            <a:extLst>
              <a:ext uri="{FF2B5EF4-FFF2-40B4-BE49-F238E27FC236}">
                <a16:creationId xmlns:a16="http://schemas.microsoft.com/office/drawing/2014/main" id="{92D7B862-3AC5-5FDD-341C-1137683AD85D}"/>
              </a:ext>
            </a:extLst>
          </p:cNvPr>
          <p:cNvPicPr>
            <a:picLocks noChangeAspect="1"/>
          </p:cNvPicPr>
          <p:nvPr/>
        </p:nvPicPr>
        <p:blipFill>
          <a:blip r:embed="rId4"/>
          <a:stretch>
            <a:fillRect/>
          </a:stretch>
        </p:blipFill>
        <p:spPr>
          <a:xfrm>
            <a:off x="4777624" y="1465128"/>
            <a:ext cx="2636748" cy="1851820"/>
          </a:xfrm>
          <a:prstGeom prst="rect">
            <a:avLst/>
          </a:prstGeom>
        </p:spPr>
      </p:pic>
      <p:pic>
        <p:nvPicPr>
          <p:cNvPr id="11" name="图片 10">
            <a:extLst>
              <a:ext uri="{FF2B5EF4-FFF2-40B4-BE49-F238E27FC236}">
                <a16:creationId xmlns:a16="http://schemas.microsoft.com/office/drawing/2014/main" id="{33A445B5-A69D-7CD2-307F-B3DFDC2F1263}"/>
              </a:ext>
            </a:extLst>
          </p:cNvPr>
          <p:cNvPicPr>
            <a:picLocks noChangeAspect="1"/>
          </p:cNvPicPr>
          <p:nvPr/>
        </p:nvPicPr>
        <p:blipFill>
          <a:blip r:embed="rId5"/>
          <a:stretch>
            <a:fillRect/>
          </a:stretch>
        </p:blipFill>
        <p:spPr>
          <a:xfrm>
            <a:off x="8439035" y="1465128"/>
            <a:ext cx="2659610" cy="1188823"/>
          </a:xfrm>
          <a:prstGeom prst="rect">
            <a:avLst/>
          </a:prstGeom>
        </p:spPr>
      </p:pic>
      <p:pic>
        <p:nvPicPr>
          <p:cNvPr id="13" name="图片 12">
            <a:extLst>
              <a:ext uri="{FF2B5EF4-FFF2-40B4-BE49-F238E27FC236}">
                <a16:creationId xmlns:a16="http://schemas.microsoft.com/office/drawing/2014/main" id="{09C2D5B4-2E70-430A-1D97-AC02E8BAA8BA}"/>
              </a:ext>
            </a:extLst>
          </p:cNvPr>
          <p:cNvPicPr>
            <a:picLocks noChangeAspect="1"/>
          </p:cNvPicPr>
          <p:nvPr/>
        </p:nvPicPr>
        <p:blipFill>
          <a:blip r:embed="rId6"/>
          <a:stretch>
            <a:fillRect/>
          </a:stretch>
        </p:blipFill>
        <p:spPr>
          <a:xfrm>
            <a:off x="1142889" y="3577501"/>
            <a:ext cx="2552921" cy="800169"/>
          </a:xfrm>
          <a:prstGeom prst="rect">
            <a:avLst/>
          </a:prstGeom>
        </p:spPr>
      </p:pic>
      <p:pic>
        <p:nvPicPr>
          <p:cNvPr id="15" name="图片 14">
            <a:extLst>
              <a:ext uri="{FF2B5EF4-FFF2-40B4-BE49-F238E27FC236}">
                <a16:creationId xmlns:a16="http://schemas.microsoft.com/office/drawing/2014/main" id="{14F71CE5-9EEA-CE99-E41C-EE56D7116D6D}"/>
              </a:ext>
            </a:extLst>
          </p:cNvPr>
          <p:cNvPicPr>
            <a:picLocks noChangeAspect="1"/>
          </p:cNvPicPr>
          <p:nvPr/>
        </p:nvPicPr>
        <p:blipFill>
          <a:blip r:embed="rId7"/>
          <a:stretch>
            <a:fillRect/>
          </a:stretch>
        </p:blipFill>
        <p:spPr>
          <a:xfrm>
            <a:off x="4777624" y="3646088"/>
            <a:ext cx="2629128" cy="662997"/>
          </a:xfrm>
          <a:prstGeom prst="rect">
            <a:avLst/>
          </a:prstGeom>
        </p:spPr>
      </p:pic>
      <p:pic>
        <p:nvPicPr>
          <p:cNvPr id="17" name="图片 16">
            <a:extLst>
              <a:ext uri="{FF2B5EF4-FFF2-40B4-BE49-F238E27FC236}">
                <a16:creationId xmlns:a16="http://schemas.microsoft.com/office/drawing/2014/main" id="{3950388E-4196-4B44-53DD-104EAB5D312A}"/>
              </a:ext>
            </a:extLst>
          </p:cNvPr>
          <p:cNvPicPr>
            <a:picLocks noChangeAspect="1"/>
          </p:cNvPicPr>
          <p:nvPr/>
        </p:nvPicPr>
        <p:blipFill>
          <a:blip r:embed="rId8"/>
          <a:stretch>
            <a:fillRect/>
          </a:stretch>
        </p:blipFill>
        <p:spPr>
          <a:xfrm>
            <a:off x="8439035" y="3569881"/>
            <a:ext cx="2629128" cy="739204"/>
          </a:xfrm>
          <a:prstGeom prst="rect">
            <a:avLst/>
          </a:prstGeom>
        </p:spPr>
      </p:pic>
    </p:spTree>
    <p:extLst>
      <p:ext uri="{BB962C8B-B14F-4D97-AF65-F5344CB8AC3E}">
        <p14:creationId xmlns:p14="http://schemas.microsoft.com/office/powerpoint/2010/main" val="2104537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 name="图形 21"/>
          <p:cNvPicPr/>
          <p:nvPr/>
        </p:nvPicPr>
        <p:blipFill>
          <a:blip r:embed="rId3"/>
          <a:stretch/>
        </p:blipFill>
        <p:spPr>
          <a:xfrm>
            <a:off x="5638680" y="1699560"/>
            <a:ext cx="913680" cy="913680"/>
          </a:xfrm>
          <a:prstGeom prst="rect">
            <a:avLst/>
          </a:prstGeom>
          <a:ln w="0">
            <a:noFill/>
          </a:ln>
        </p:spPr>
      </p:pic>
      <p:sp>
        <p:nvSpPr>
          <p:cNvPr id="601" name="文本框 8"/>
          <p:cNvSpPr/>
          <p:nvPr/>
        </p:nvSpPr>
        <p:spPr>
          <a:xfrm>
            <a:off x="4892760" y="3429000"/>
            <a:ext cx="2417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600" b="1" strike="noStrike" spc="-1">
                <a:solidFill>
                  <a:srgbClr val="FFFFFF"/>
                </a:solidFill>
                <a:latin typeface="等线"/>
                <a:ea typeface="微软雅黑"/>
              </a:rPr>
              <a:t>Part 4</a:t>
            </a:r>
            <a:endParaRPr lang="en-GB" sz="3600" b="0" strike="noStrike" spc="-1">
              <a:latin typeface="Arial"/>
            </a:endParaRPr>
          </a:p>
        </p:txBody>
      </p:sp>
      <p:sp>
        <p:nvSpPr>
          <p:cNvPr id="602" name="文本框 9"/>
          <p:cNvSpPr/>
          <p:nvPr/>
        </p:nvSpPr>
        <p:spPr>
          <a:xfrm>
            <a:off x="4433760" y="4408560"/>
            <a:ext cx="35452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3600" b="1" strike="noStrike" spc="-1">
                <a:solidFill>
                  <a:srgbClr val="7E0C6E"/>
                </a:solidFill>
                <a:latin typeface="等线"/>
                <a:ea typeface="微软雅黑"/>
              </a:rPr>
              <a:t>思考</a:t>
            </a:r>
            <a:endParaRPr lang="en-GB" sz="3600" b="0" strike="noStrike" spc="-1">
              <a:latin typeface="Arial"/>
            </a:endParaRPr>
          </a:p>
        </p:txBody>
      </p:sp>
      <p:grpSp>
        <p:nvGrpSpPr>
          <p:cNvPr id="603" name="组合 2"/>
          <p:cNvGrpSpPr/>
          <p:nvPr/>
        </p:nvGrpSpPr>
        <p:grpSpPr>
          <a:xfrm>
            <a:off x="5432760" y="5666760"/>
            <a:ext cx="1325880" cy="64440"/>
            <a:chOff x="5432760" y="5666760"/>
            <a:chExt cx="1325880" cy="64440"/>
          </a:xfrm>
        </p:grpSpPr>
        <p:grpSp>
          <p:nvGrpSpPr>
            <p:cNvPr id="604" name="组合 12"/>
            <p:cNvGrpSpPr/>
            <p:nvPr/>
          </p:nvGrpSpPr>
          <p:grpSpPr>
            <a:xfrm>
              <a:off x="5432760" y="5666760"/>
              <a:ext cx="795240" cy="64440"/>
              <a:chOff x="5432760" y="5666760"/>
              <a:chExt cx="795240" cy="64440"/>
            </a:xfrm>
          </p:grpSpPr>
          <p:sp>
            <p:nvSpPr>
              <p:cNvPr id="605" name="圆角矩形 59"/>
              <p:cNvSpPr/>
              <p:nvPr/>
            </p:nvSpPr>
            <p:spPr>
              <a:xfrm>
                <a:off x="5432760" y="566676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06" name="圆角矩形 59"/>
              <p:cNvSpPr/>
              <p:nvPr/>
            </p:nvSpPr>
            <p:spPr>
              <a:xfrm>
                <a:off x="5963400" y="566676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607" name="圆角矩形 59"/>
            <p:cNvSpPr/>
            <p:nvPr/>
          </p:nvSpPr>
          <p:spPr>
            <a:xfrm>
              <a:off x="6494040" y="566676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矩形: 圆角 5"/>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09" name="文本框 9"/>
          <p:cNvSpPr/>
          <p:nvPr/>
        </p:nvSpPr>
        <p:spPr>
          <a:xfrm>
            <a:off x="823320" y="135360"/>
            <a:ext cx="6631920" cy="13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思考</a:t>
            </a:r>
            <a:r>
              <a:rPr lang="en-US" sz="3200" b="1" strike="noStrike" spc="-1">
                <a:solidFill>
                  <a:srgbClr val="000000"/>
                </a:solidFill>
                <a:latin typeface="等线"/>
                <a:ea typeface="微软雅黑"/>
              </a:rPr>
              <a:t>——基于模板匹配的问答系统</a:t>
            </a:r>
            <a:endParaRPr lang="en-GB" sz="3200" b="0" strike="noStrike" spc="-1">
              <a:latin typeface="Arial"/>
            </a:endParaRPr>
          </a:p>
          <a:p>
            <a:pPr>
              <a:lnSpc>
                <a:spcPct val="130000"/>
              </a:lnSpc>
              <a:buNone/>
            </a:pPr>
            <a:endParaRPr lang="en-GB" sz="3200" b="0" strike="noStrike" spc="-1">
              <a:latin typeface="Arial"/>
            </a:endParaRPr>
          </a:p>
        </p:txBody>
      </p:sp>
      <p:sp>
        <p:nvSpPr>
          <p:cNvPr id="610" name="矩形 12"/>
          <p:cNvSpPr/>
          <p:nvPr/>
        </p:nvSpPr>
        <p:spPr>
          <a:xfrm>
            <a:off x="1350720" y="1486440"/>
            <a:ext cx="9489600" cy="402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没有引入</a:t>
            </a:r>
            <a:r>
              <a:rPr lang="en-GB" sz="1800" b="1" strike="noStrike" spc="94">
                <a:solidFill>
                  <a:srgbClr val="000000"/>
                </a:solidFill>
                <a:latin typeface="等线"/>
                <a:ea typeface="微软雅黑"/>
              </a:rPr>
              <a:t>BERT</a:t>
            </a:r>
            <a:r>
              <a:rPr lang="zh-CN" sz="1800" b="1" strike="noStrike" spc="94">
                <a:solidFill>
                  <a:srgbClr val="000000"/>
                </a:solidFill>
                <a:latin typeface="等线"/>
                <a:ea typeface="微软雅黑"/>
              </a:rPr>
              <a:t>模型</a:t>
            </a:r>
            <a:r>
              <a:rPr lang="zh-CN" sz="1800" b="0" strike="noStrike" spc="94">
                <a:solidFill>
                  <a:srgbClr val="000000"/>
                </a:solidFill>
                <a:latin typeface="等线"/>
                <a:ea typeface="微软雅黑"/>
              </a:rPr>
              <a:t>：模板的问答系统通常是基于预先定义的固定模板，因此只能回答事先设定的问题，对于未知或新颖的问题无法进行有效回应。这限制了其适用范围，也没有真正意义上引入人工智能</a:t>
            </a:r>
            <a:r>
              <a:rPr lang="en-GB" sz="1800" b="0" strike="noStrike" spc="94">
                <a:solidFill>
                  <a:srgbClr val="000000"/>
                </a:solidFill>
                <a:latin typeface="等线"/>
                <a:ea typeface="微软雅黑"/>
              </a:rPr>
              <a:t>/</a:t>
            </a:r>
            <a:r>
              <a:rPr lang="zh-CN" sz="1800" b="0" strike="noStrike" spc="94">
                <a:solidFill>
                  <a:srgbClr val="000000"/>
                </a:solidFill>
                <a:latin typeface="等线"/>
                <a:ea typeface="微软雅黑"/>
              </a:rPr>
              <a:t>深度学习内容。</a:t>
            </a:r>
            <a:endParaRPr lang="en-GB" sz="1800" b="0" strike="noStrike" spc="-1">
              <a:latin typeface="Arial"/>
            </a:endParaRPr>
          </a:p>
          <a:p>
            <a:pPr marL="343080" indent="-34308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难以扩展</a:t>
            </a:r>
            <a:r>
              <a:rPr lang="zh-CN" sz="1800" b="0" strike="noStrike" spc="94">
                <a:solidFill>
                  <a:srgbClr val="000000"/>
                </a:solidFill>
                <a:latin typeface="等线"/>
                <a:ea typeface="微软雅黑"/>
              </a:rPr>
              <a:t>：由于模板问答系统是静态的，要添加新的问题或支持更多的话题，需要手动编辑和更新模板，而且随着问题数量增加，维护模板会变得繁琐和耗时。</a:t>
            </a:r>
            <a:endParaRPr lang="en-GB" sz="1800" b="0" strike="noStrike" spc="-1">
              <a:latin typeface="Arial"/>
            </a:endParaRPr>
          </a:p>
          <a:p>
            <a:pPr marL="343080" indent="-34308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语义理解有限</a:t>
            </a:r>
            <a:r>
              <a:rPr lang="zh-CN" sz="1800" b="0" strike="noStrike" spc="94">
                <a:solidFill>
                  <a:srgbClr val="000000"/>
                </a:solidFill>
                <a:latin typeface="等线"/>
                <a:ea typeface="微软雅黑"/>
              </a:rPr>
              <a:t>：模板问答系统通常是基于关键词匹配，缺乏深层语义理解。这导致系统对于复杂问题的理解能力有限，容易出现错误的匹配和回答，降低了用户体验。</a:t>
            </a:r>
            <a:endParaRPr lang="en-GB" sz="1800" b="0" strike="noStrike" spc="-1">
              <a:latin typeface="Arial"/>
            </a:endParaRPr>
          </a:p>
          <a:p>
            <a:pPr marL="343080" indent="-34308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上下文处理困难</a:t>
            </a:r>
            <a:r>
              <a:rPr lang="zh-CN" sz="1800" b="0" strike="noStrike" spc="94">
                <a:solidFill>
                  <a:srgbClr val="000000"/>
                </a:solidFill>
                <a:latin typeface="等线"/>
                <a:ea typeface="微软雅黑"/>
              </a:rPr>
              <a:t>：模板问答系统很难进行上下文的持续理解，不能根据之前的对话内容进行准确回答。这在复杂对话场景下表现不佳，无法提供连贯的交互体验。</a:t>
            </a:r>
            <a:endParaRPr lang="en-GB" sz="18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图片占位符 4"/>
          <p:cNvSpPr/>
          <p:nvPr/>
        </p:nvSpPr>
        <p:spPr>
          <a:xfrm>
            <a:off x="0" y="0"/>
            <a:ext cx="12191400" cy="4163760"/>
          </a:xfrm>
          <a:custGeom>
            <a:avLst/>
            <a:gdLst/>
            <a:ahLst/>
            <a:cxn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zh-CN" altLang="en-US"/>
          </a:p>
        </p:txBody>
      </p:sp>
      <p:sp>
        <p:nvSpPr>
          <p:cNvPr id="612" name="任意多边形: 形状 10"/>
          <p:cNvSpPr/>
          <p:nvPr/>
        </p:nvSpPr>
        <p:spPr>
          <a:xfrm>
            <a:off x="0" y="0"/>
            <a:ext cx="12191400" cy="4163760"/>
          </a:xfrm>
          <a:custGeom>
            <a:avLst/>
            <a:gdLst/>
            <a:ahLst/>
            <a:cxn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gradFill rotWithShape="0">
            <a:gsLst>
              <a:gs pos="25000">
                <a:srgbClr val="7E0C6E">
                  <a:alpha val="95294"/>
                </a:srgbClr>
              </a:gs>
              <a:gs pos="100000">
                <a:srgbClr val="5E0952"/>
              </a:gs>
            </a:gsLst>
            <a:lin ang="5400000"/>
          </a:gra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13" name="椭圆 9"/>
          <p:cNvSpPr/>
          <p:nvPr/>
        </p:nvSpPr>
        <p:spPr>
          <a:xfrm>
            <a:off x="-692280" y="3128760"/>
            <a:ext cx="13563000" cy="3106080"/>
          </a:xfrm>
          <a:prstGeom prst="ellipse">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pic>
        <p:nvPicPr>
          <p:cNvPr id="614" name="图片 15"/>
          <p:cNvPicPr/>
          <p:nvPr/>
        </p:nvPicPr>
        <p:blipFill>
          <a:blip r:embed="rId4">
            <a:lum bright="70000" contrast="-70000"/>
          </a:blip>
          <a:stretch/>
        </p:blipFill>
        <p:spPr>
          <a:xfrm>
            <a:off x="4297320" y="1564200"/>
            <a:ext cx="3584160" cy="1035720"/>
          </a:xfrm>
          <a:prstGeom prst="rect">
            <a:avLst/>
          </a:prstGeom>
          <a:ln w="0">
            <a:noFill/>
          </a:ln>
        </p:spPr>
      </p:pic>
      <p:pic>
        <p:nvPicPr>
          <p:cNvPr id="615" name="图片 18"/>
          <p:cNvPicPr/>
          <p:nvPr/>
        </p:nvPicPr>
        <p:blipFill>
          <a:blip r:embed="rId5"/>
          <a:srcRect l="10920" t="28009" r="7040" b="53903"/>
          <a:stretch/>
        </p:blipFill>
        <p:spPr>
          <a:xfrm>
            <a:off x="9299520" y="6332760"/>
            <a:ext cx="2709000" cy="443160"/>
          </a:xfrm>
          <a:prstGeom prst="rect">
            <a:avLst/>
          </a:prstGeom>
          <a:ln w="0">
            <a:noFill/>
          </a:ln>
        </p:spPr>
      </p:pic>
      <p:sp>
        <p:nvSpPr>
          <p:cNvPr id="616" name="文本框 21"/>
          <p:cNvSpPr/>
          <p:nvPr/>
        </p:nvSpPr>
        <p:spPr>
          <a:xfrm>
            <a:off x="4215960" y="4049280"/>
            <a:ext cx="3759120" cy="75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zh-CN" sz="4400" b="1" strike="noStrike" spc="-1">
                <a:solidFill>
                  <a:srgbClr val="7E0C6E"/>
                </a:solidFill>
                <a:latin typeface="Calibri"/>
                <a:ea typeface="微软雅黑"/>
              </a:rPr>
              <a:t>谢谢大家</a:t>
            </a:r>
            <a:endParaRPr lang="en-GB" sz="4400" b="0" strike="noStrike" spc="-1">
              <a:latin typeface="Arial"/>
            </a:endParaRPr>
          </a:p>
        </p:txBody>
      </p:sp>
      <p:sp>
        <p:nvSpPr>
          <p:cNvPr id="617" name="文本框 22"/>
          <p:cNvSpPr/>
          <p:nvPr/>
        </p:nvSpPr>
        <p:spPr>
          <a:xfrm>
            <a:off x="4848480" y="4818600"/>
            <a:ext cx="248184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400" b="0" strike="noStrike" spc="-1">
                <a:solidFill>
                  <a:srgbClr val="A6A6A6"/>
                </a:solidFill>
                <a:latin typeface="Calibri"/>
                <a:ea typeface="微软雅黑"/>
              </a:rPr>
              <a:t>Thank you</a:t>
            </a:r>
            <a:endParaRPr lang="en-GB"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 name="图形 21" descr="书籍"/>
          <p:cNvPicPr/>
          <p:nvPr/>
        </p:nvPicPr>
        <p:blipFill>
          <a:blip r:embed="rId3"/>
          <a:stretch/>
        </p:blipFill>
        <p:spPr>
          <a:xfrm>
            <a:off x="5638680" y="1699560"/>
            <a:ext cx="913680" cy="913680"/>
          </a:xfrm>
          <a:prstGeom prst="rect">
            <a:avLst/>
          </a:prstGeom>
          <a:ln w="0">
            <a:noFill/>
          </a:ln>
        </p:spPr>
      </p:pic>
      <p:grpSp>
        <p:nvGrpSpPr>
          <p:cNvPr id="418" name="组合 27"/>
          <p:cNvGrpSpPr/>
          <p:nvPr/>
        </p:nvGrpSpPr>
        <p:grpSpPr>
          <a:xfrm>
            <a:off x="5432760" y="5672880"/>
            <a:ext cx="1325880" cy="64440"/>
            <a:chOff x="5432760" y="5672880"/>
            <a:chExt cx="1325880" cy="64440"/>
          </a:xfrm>
        </p:grpSpPr>
        <p:sp>
          <p:nvSpPr>
            <p:cNvPr id="419" name="圆角矩形 59"/>
            <p:cNvSpPr/>
            <p:nvPr/>
          </p:nvSpPr>
          <p:spPr>
            <a:xfrm>
              <a:off x="5432760" y="567288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20" name="圆角矩形 59"/>
            <p:cNvSpPr/>
            <p:nvPr/>
          </p:nvSpPr>
          <p:spPr>
            <a:xfrm>
              <a:off x="5963400" y="567288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21" name="圆角矩形 59"/>
            <p:cNvSpPr/>
            <p:nvPr/>
          </p:nvSpPr>
          <p:spPr>
            <a:xfrm>
              <a:off x="6494040" y="567288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22" name="文本框 34"/>
          <p:cNvSpPr/>
          <p:nvPr/>
        </p:nvSpPr>
        <p:spPr>
          <a:xfrm>
            <a:off x="4892760" y="3429000"/>
            <a:ext cx="2417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600" b="1" strike="noStrike" spc="-1">
                <a:solidFill>
                  <a:srgbClr val="FFFFFF"/>
                </a:solidFill>
                <a:latin typeface="Calibri"/>
                <a:ea typeface="微软雅黑"/>
              </a:rPr>
              <a:t>Part 1</a:t>
            </a:r>
            <a:endParaRPr lang="en-GB" sz="3600" b="0" strike="noStrike" spc="-1">
              <a:latin typeface="Arial"/>
            </a:endParaRPr>
          </a:p>
        </p:txBody>
      </p:sp>
      <p:sp>
        <p:nvSpPr>
          <p:cNvPr id="423" name="文本框 35"/>
          <p:cNvSpPr/>
          <p:nvPr/>
        </p:nvSpPr>
        <p:spPr>
          <a:xfrm>
            <a:off x="4514760" y="4408560"/>
            <a:ext cx="31615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3600" b="1" strike="noStrike" spc="-1">
                <a:solidFill>
                  <a:srgbClr val="7E0C6E"/>
                </a:solidFill>
                <a:latin typeface="Calibri"/>
                <a:ea typeface="微软雅黑"/>
              </a:rPr>
              <a:t>引言</a:t>
            </a:r>
            <a:endParaRPr lang="en-GB" sz="3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文本框 3"/>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Calibri"/>
                <a:ea typeface="微软雅黑"/>
              </a:rPr>
              <a:t>引言</a:t>
            </a:r>
            <a:endParaRPr lang="en-GB" sz="3200" b="0" strike="noStrike" spc="-1">
              <a:latin typeface="Arial"/>
            </a:endParaRPr>
          </a:p>
        </p:txBody>
      </p:sp>
      <p:grpSp>
        <p:nvGrpSpPr>
          <p:cNvPr id="425" name="组合 6"/>
          <p:cNvGrpSpPr/>
          <p:nvPr/>
        </p:nvGrpSpPr>
        <p:grpSpPr>
          <a:xfrm>
            <a:off x="1720080" y="1283400"/>
            <a:ext cx="3671640" cy="4952160"/>
            <a:chOff x="1720080" y="1283400"/>
            <a:chExt cx="3671640" cy="4952160"/>
          </a:xfrm>
        </p:grpSpPr>
        <p:sp>
          <p:nvSpPr>
            <p:cNvPr id="426" name="矩形: 圆角 5"/>
            <p:cNvSpPr/>
            <p:nvPr/>
          </p:nvSpPr>
          <p:spPr>
            <a:xfrm>
              <a:off x="2113200" y="1381680"/>
              <a:ext cx="327852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27" name="流程图: 离页连接符 4"/>
            <p:cNvSpPr/>
            <p:nvPr/>
          </p:nvSpPr>
          <p:spPr>
            <a:xfrm rot="16200000">
              <a:off x="-25452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grpSp>
        <p:nvGrpSpPr>
          <p:cNvPr id="428" name="组合 7"/>
          <p:cNvGrpSpPr/>
          <p:nvPr/>
        </p:nvGrpSpPr>
        <p:grpSpPr>
          <a:xfrm>
            <a:off x="6786720" y="1283400"/>
            <a:ext cx="3672360" cy="4952160"/>
            <a:chOff x="6786720" y="1283400"/>
            <a:chExt cx="3672360" cy="4952160"/>
          </a:xfrm>
        </p:grpSpPr>
        <p:sp>
          <p:nvSpPr>
            <p:cNvPr id="429" name="矩形: 圆角 8"/>
            <p:cNvSpPr/>
            <p:nvPr/>
          </p:nvSpPr>
          <p:spPr>
            <a:xfrm>
              <a:off x="7180560" y="1381680"/>
              <a:ext cx="327852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30" name="流程图: 离页连接符 9"/>
            <p:cNvSpPr/>
            <p:nvPr/>
          </p:nvSpPr>
          <p:spPr>
            <a:xfrm rot="16200000">
              <a:off x="481176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31" name="文本框 10"/>
          <p:cNvSpPr/>
          <p:nvPr/>
        </p:nvSpPr>
        <p:spPr>
          <a:xfrm>
            <a:off x="1852920" y="2939760"/>
            <a:ext cx="5198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FFFFFF"/>
                </a:solidFill>
                <a:latin typeface="Calibri"/>
                <a:ea typeface="微软雅黑"/>
              </a:rPr>
              <a:t>动</a:t>
            </a:r>
            <a:endParaRPr lang="en-GB" sz="3600" b="0" strike="noStrike" spc="-1">
              <a:latin typeface="Arial"/>
            </a:endParaRPr>
          </a:p>
          <a:p>
            <a:pPr>
              <a:lnSpc>
                <a:spcPct val="100000"/>
              </a:lnSpc>
              <a:buNone/>
            </a:pPr>
            <a:endParaRPr lang="en-GB" sz="3600" b="0" strike="noStrike" spc="-1">
              <a:latin typeface="Arial"/>
            </a:endParaRPr>
          </a:p>
          <a:p>
            <a:pPr>
              <a:lnSpc>
                <a:spcPct val="100000"/>
              </a:lnSpc>
              <a:buNone/>
            </a:pPr>
            <a:r>
              <a:rPr lang="zh-CN" sz="3600" b="1" strike="noStrike" spc="-1">
                <a:solidFill>
                  <a:srgbClr val="FFFFFF"/>
                </a:solidFill>
                <a:latin typeface="Calibri"/>
                <a:ea typeface="微软雅黑"/>
              </a:rPr>
              <a:t>机</a:t>
            </a:r>
            <a:endParaRPr lang="en-GB" sz="3600" b="0" strike="noStrike" spc="-1">
              <a:latin typeface="Arial"/>
            </a:endParaRPr>
          </a:p>
        </p:txBody>
      </p:sp>
      <p:sp>
        <p:nvSpPr>
          <p:cNvPr id="432" name="文本框 11"/>
          <p:cNvSpPr/>
          <p:nvPr/>
        </p:nvSpPr>
        <p:spPr>
          <a:xfrm>
            <a:off x="6935400" y="2880720"/>
            <a:ext cx="5198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FFFFFF"/>
                </a:solidFill>
                <a:latin typeface="Calibri"/>
                <a:ea typeface="微软雅黑"/>
              </a:rPr>
              <a:t>目</a:t>
            </a:r>
            <a:endParaRPr lang="en-GB" sz="3600" b="0" strike="noStrike" spc="-1">
              <a:latin typeface="Arial"/>
            </a:endParaRPr>
          </a:p>
          <a:p>
            <a:pPr>
              <a:lnSpc>
                <a:spcPct val="100000"/>
              </a:lnSpc>
              <a:buNone/>
            </a:pPr>
            <a:endParaRPr lang="en-GB" sz="3600" b="0" strike="noStrike" spc="-1">
              <a:latin typeface="Arial"/>
            </a:endParaRPr>
          </a:p>
          <a:p>
            <a:pPr>
              <a:lnSpc>
                <a:spcPct val="100000"/>
              </a:lnSpc>
              <a:buNone/>
            </a:pPr>
            <a:r>
              <a:rPr lang="zh-CN" sz="3600" b="1" strike="noStrike" spc="-1">
                <a:solidFill>
                  <a:srgbClr val="FFFFFF"/>
                </a:solidFill>
                <a:latin typeface="Calibri"/>
                <a:ea typeface="微软雅黑"/>
              </a:rPr>
              <a:t>标</a:t>
            </a:r>
            <a:endParaRPr lang="en-GB" sz="3600" b="0" strike="noStrike" spc="-1">
              <a:latin typeface="Arial"/>
            </a:endParaRPr>
          </a:p>
        </p:txBody>
      </p:sp>
      <p:sp>
        <p:nvSpPr>
          <p:cNvPr id="433" name="矩形 12"/>
          <p:cNvSpPr/>
          <p:nvPr/>
        </p:nvSpPr>
        <p:spPr>
          <a:xfrm>
            <a:off x="2856240" y="2327760"/>
            <a:ext cx="2217600" cy="286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000" b="0" strike="noStrike" spc="94">
                <a:solidFill>
                  <a:srgbClr val="000000"/>
                </a:solidFill>
                <a:latin typeface="Calibri"/>
                <a:ea typeface="微软雅黑"/>
              </a:rPr>
              <a:t>浏览器扩展服务被要求向用户公开隐私政策，但其声明的隐私政策可能与其实际收集的用户数据之间存在差别。</a:t>
            </a:r>
            <a:endParaRPr lang="en-GB" sz="2000" b="0" strike="noStrike" spc="-1">
              <a:latin typeface="Arial"/>
            </a:endParaRPr>
          </a:p>
        </p:txBody>
      </p:sp>
      <p:sp>
        <p:nvSpPr>
          <p:cNvPr id="434" name="矩形 13"/>
          <p:cNvSpPr/>
          <p:nvPr/>
        </p:nvSpPr>
        <p:spPr>
          <a:xfrm>
            <a:off x="7948440" y="1927800"/>
            <a:ext cx="2217600" cy="3656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000" b="0" strike="noStrike" spc="94">
                <a:solidFill>
                  <a:srgbClr val="000000"/>
                </a:solidFill>
                <a:latin typeface="Calibri"/>
                <a:ea typeface="微软雅黑"/>
              </a:rPr>
              <a:t>从浏览器扩展服务的数据收集行为与其声明的隐私策略的不一致性着手，使用自动化检测框架</a:t>
            </a:r>
            <a:r>
              <a:rPr lang="en-US" sz="2000" b="0" strike="noStrike" spc="94">
                <a:solidFill>
                  <a:srgbClr val="000000"/>
                </a:solidFill>
                <a:latin typeface="Calibri"/>
                <a:ea typeface="微软雅黑"/>
              </a:rPr>
              <a:t>ExtPrivA</a:t>
            </a:r>
            <a:r>
              <a:rPr lang="zh-CN" sz="2000" b="0" strike="noStrike" spc="94">
                <a:solidFill>
                  <a:srgbClr val="000000"/>
                </a:solidFill>
                <a:latin typeface="Calibri"/>
                <a:ea typeface="微软雅黑"/>
              </a:rPr>
              <a:t>探究扩展程序声明的不完整性。</a:t>
            </a:r>
            <a:endParaRPr lang="en-GB" sz="2000" b="0" strike="noStrike" spc="-1">
              <a:latin typeface="Arial"/>
            </a:endParaRPr>
          </a:p>
        </p:txBody>
      </p:sp>
      <p:sp>
        <p:nvSpPr>
          <p:cNvPr id="435" name="矩形: 圆角 1"/>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36" name="矩形 2"/>
          <p:cNvSpPr/>
          <p:nvPr/>
        </p:nvSpPr>
        <p:spPr>
          <a:xfrm>
            <a:off x="1350720" y="1652040"/>
            <a:ext cx="9549360" cy="392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spcBef>
                <a:spcPts val="601"/>
              </a:spcBef>
              <a:buNone/>
            </a:pPr>
            <a:r>
              <a:rPr lang="zh-CN" sz="2800" b="0" strike="noStrike" spc="94">
                <a:solidFill>
                  <a:srgbClr val="000000"/>
                </a:solidFill>
                <a:latin typeface="Calibri"/>
                <a:ea typeface="微软雅黑"/>
              </a:rPr>
              <a:t>知识图谱是一种以图形结构组织、表示和存储知识的方式。它使用实体、属性和关系来描述现实世界中的事物，并形成一个结构化、语义丰富的知识网络。知识图谱在互联网搜索、智能推荐、自然语言处理等领域有广泛应用，帮助人们更好地理解知识之间的联系和上下文，成为推动信息处理和人工智能发展的关键技术之一。</a:t>
            </a:r>
            <a:endParaRPr lang="en-GB" sz="2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文本框 3"/>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Calibri"/>
                <a:ea typeface="微软雅黑"/>
              </a:rPr>
              <a:t>引言</a:t>
            </a:r>
            <a:endParaRPr lang="en-GB" sz="3200" b="0" strike="noStrike" spc="-1">
              <a:latin typeface="Arial"/>
            </a:endParaRPr>
          </a:p>
        </p:txBody>
      </p:sp>
      <p:grpSp>
        <p:nvGrpSpPr>
          <p:cNvPr id="438" name="组合 6"/>
          <p:cNvGrpSpPr/>
          <p:nvPr/>
        </p:nvGrpSpPr>
        <p:grpSpPr>
          <a:xfrm>
            <a:off x="1720080" y="1283400"/>
            <a:ext cx="3671640" cy="4952160"/>
            <a:chOff x="1720080" y="1283400"/>
            <a:chExt cx="3671640" cy="4952160"/>
          </a:xfrm>
        </p:grpSpPr>
        <p:sp>
          <p:nvSpPr>
            <p:cNvPr id="439" name="矩形: 圆角 5"/>
            <p:cNvSpPr/>
            <p:nvPr/>
          </p:nvSpPr>
          <p:spPr>
            <a:xfrm>
              <a:off x="2113200" y="1381680"/>
              <a:ext cx="327852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40" name="流程图: 离页连接符 4"/>
            <p:cNvSpPr/>
            <p:nvPr/>
          </p:nvSpPr>
          <p:spPr>
            <a:xfrm rot="16200000">
              <a:off x="-25452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grpSp>
        <p:nvGrpSpPr>
          <p:cNvPr id="441" name="组合 7"/>
          <p:cNvGrpSpPr/>
          <p:nvPr/>
        </p:nvGrpSpPr>
        <p:grpSpPr>
          <a:xfrm>
            <a:off x="6786720" y="1283400"/>
            <a:ext cx="3672360" cy="4952160"/>
            <a:chOff x="6786720" y="1283400"/>
            <a:chExt cx="3672360" cy="4952160"/>
          </a:xfrm>
        </p:grpSpPr>
        <p:sp>
          <p:nvSpPr>
            <p:cNvPr id="442" name="矩形: 圆角 8"/>
            <p:cNvSpPr/>
            <p:nvPr/>
          </p:nvSpPr>
          <p:spPr>
            <a:xfrm>
              <a:off x="7180560" y="1381680"/>
              <a:ext cx="327852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43" name="流程图: 离页连接符 9"/>
            <p:cNvSpPr/>
            <p:nvPr/>
          </p:nvSpPr>
          <p:spPr>
            <a:xfrm rot="16200000">
              <a:off x="481176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44" name="文本框 10"/>
          <p:cNvSpPr/>
          <p:nvPr/>
        </p:nvSpPr>
        <p:spPr>
          <a:xfrm>
            <a:off x="1852920" y="2939760"/>
            <a:ext cx="5198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FFFFFF"/>
                </a:solidFill>
                <a:latin typeface="Calibri"/>
                <a:ea typeface="微软雅黑"/>
              </a:rPr>
              <a:t>动</a:t>
            </a:r>
            <a:endParaRPr lang="en-GB" sz="3600" b="0" strike="noStrike" spc="-1">
              <a:latin typeface="Arial"/>
            </a:endParaRPr>
          </a:p>
          <a:p>
            <a:pPr>
              <a:lnSpc>
                <a:spcPct val="100000"/>
              </a:lnSpc>
              <a:buNone/>
            </a:pPr>
            <a:endParaRPr lang="en-GB" sz="3600" b="0" strike="noStrike" spc="-1">
              <a:latin typeface="Arial"/>
            </a:endParaRPr>
          </a:p>
          <a:p>
            <a:pPr>
              <a:lnSpc>
                <a:spcPct val="100000"/>
              </a:lnSpc>
              <a:buNone/>
            </a:pPr>
            <a:r>
              <a:rPr lang="zh-CN" sz="3600" b="1" strike="noStrike" spc="-1">
                <a:solidFill>
                  <a:srgbClr val="FFFFFF"/>
                </a:solidFill>
                <a:latin typeface="Calibri"/>
                <a:ea typeface="微软雅黑"/>
              </a:rPr>
              <a:t>机</a:t>
            </a:r>
            <a:endParaRPr lang="en-GB" sz="3600" b="0" strike="noStrike" spc="-1">
              <a:latin typeface="Arial"/>
            </a:endParaRPr>
          </a:p>
        </p:txBody>
      </p:sp>
      <p:sp>
        <p:nvSpPr>
          <p:cNvPr id="445" name="文本框 11"/>
          <p:cNvSpPr/>
          <p:nvPr/>
        </p:nvSpPr>
        <p:spPr>
          <a:xfrm>
            <a:off x="6935400" y="2880720"/>
            <a:ext cx="5198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FFFFFF"/>
                </a:solidFill>
                <a:latin typeface="Calibri"/>
                <a:ea typeface="微软雅黑"/>
              </a:rPr>
              <a:t>目</a:t>
            </a:r>
            <a:endParaRPr lang="en-GB" sz="3600" b="0" strike="noStrike" spc="-1">
              <a:latin typeface="Arial"/>
            </a:endParaRPr>
          </a:p>
          <a:p>
            <a:pPr>
              <a:lnSpc>
                <a:spcPct val="100000"/>
              </a:lnSpc>
              <a:buNone/>
            </a:pPr>
            <a:endParaRPr lang="en-GB" sz="3600" b="0" strike="noStrike" spc="-1">
              <a:latin typeface="Arial"/>
            </a:endParaRPr>
          </a:p>
          <a:p>
            <a:pPr>
              <a:lnSpc>
                <a:spcPct val="100000"/>
              </a:lnSpc>
              <a:buNone/>
            </a:pPr>
            <a:r>
              <a:rPr lang="zh-CN" sz="3600" b="1" strike="noStrike" spc="-1">
                <a:solidFill>
                  <a:srgbClr val="FFFFFF"/>
                </a:solidFill>
                <a:latin typeface="Calibri"/>
                <a:ea typeface="微软雅黑"/>
              </a:rPr>
              <a:t>标</a:t>
            </a:r>
            <a:endParaRPr lang="en-GB" sz="3600" b="0" strike="noStrike" spc="-1">
              <a:latin typeface="Arial"/>
            </a:endParaRPr>
          </a:p>
        </p:txBody>
      </p:sp>
      <p:sp>
        <p:nvSpPr>
          <p:cNvPr id="446" name="矩形 12"/>
          <p:cNvSpPr/>
          <p:nvPr/>
        </p:nvSpPr>
        <p:spPr>
          <a:xfrm>
            <a:off x="2856240" y="2327760"/>
            <a:ext cx="2217600" cy="286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000" b="0" strike="noStrike" spc="94">
                <a:solidFill>
                  <a:srgbClr val="000000"/>
                </a:solidFill>
                <a:latin typeface="Calibri"/>
                <a:ea typeface="微软雅黑"/>
              </a:rPr>
              <a:t>浏览器扩展服务被要求向用户公开隐私政策，但其声明的隐私政策可能与其实际收集的用户数据之间存在差别。</a:t>
            </a:r>
            <a:endParaRPr lang="en-GB" sz="2000" b="0" strike="noStrike" spc="-1">
              <a:latin typeface="Arial"/>
            </a:endParaRPr>
          </a:p>
        </p:txBody>
      </p:sp>
      <p:sp>
        <p:nvSpPr>
          <p:cNvPr id="447" name="矩形 13"/>
          <p:cNvSpPr/>
          <p:nvPr/>
        </p:nvSpPr>
        <p:spPr>
          <a:xfrm>
            <a:off x="7948440" y="1927800"/>
            <a:ext cx="2217600" cy="3656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000" b="0" strike="noStrike" spc="94">
                <a:solidFill>
                  <a:srgbClr val="000000"/>
                </a:solidFill>
                <a:latin typeface="Calibri"/>
                <a:ea typeface="微软雅黑"/>
              </a:rPr>
              <a:t>从浏览器扩展服务的数据收集行为与其声明的隐私策略的不一致性着手，使用自动化检测框架</a:t>
            </a:r>
            <a:r>
              <a:rPr lang="en-US" sz="2000" b="0" strike="noStrike" spc="94">
                <a:solidFill>
                  <a:srgbClr val="000000"/>
                </a:solidFill>
                <a:latin typeface="Calibri"/>
                <a:ea typeface="微软雅黑"/>
              </a:rPr>
              <a:t>ExtPrivA</a:t>
            </a:r>
            <a:r>
              <a:rPr lang="zh-CN" sz="2000" b="0" strike="noStrike" spc="94">
                <a:solidFill>
                  <a:srgbClr val="000000"/>
                </a:solidFill>
                <a:latin typeface="Calibri"/>
                <a:ea typeface="微软雅黑"/>
              </a:rPr>
              <a:t>探究扩展程序声明的不完整性。</a:t>
            </a:r>
            <a:endParaRPr lang="en-GB" sz="2000" b="0" strike="noStrike" spc="-1">
              <a:latin typeface="Arial"/>
            </a:endParaRPr>
          </a:p>
        </p:txBody>
      </p:sp>
      <p:sp>
        <p:nvSpPr>
          <p:cNvPr id="448" name="矩形: 圆角 1"/>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49" name="矩形 2"/>
          <p:cNvSpPr/>
          <p:nvPr/>
        </p:nvSpPr>
        <p:spPr>
          <a:xfrm>
            <a:off x="1367640" y="1612800"/>
            <a:ext cx="9549360" cy="41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374151"/>
              </a:buClr>
              <a:buFont typeface="Calibri"/>
              <a:buAutoNum type="arabicPeriod"/>
            </a:pPr>
            <a:r>
              <a:rPr lang="zh-CN" sz="2400" b="1" strike="noStrike" spc="-1">
                <a:solidFill>
                  <a:srgbClr val="374151"/>
                </a:solidFill>
                <a:latin typeface="Söhne"/>
                <a:ea typeface="DejaVu Sans"/>
              </a:rPr>
              <a:t>互联网搜索</a:t>
            </a:r>
            <a:r>
              <a:rPr lang="zh-CN" sz="2400" b="0" strike="noStrike" spc="-1">
                <a:solidFill>
                  <a:srgbClr val="374151"/>
                </a:solidFill>
                <a:latin typeface="Söhne"/>
                <a:ea typeface="DejaVu Sans"/>
              </a:rPr>
              <a:t>：</a:t>
            </a:r>
            <a:r>
              <a:rPr lang="zh-CN" sz="2400" b="0" strike="noStrike" spc="94">
                <a:solidFill>
                  <a:srgbClr val="000000"/>
                </a:solidFill>
                <a:latin typeface="Calibri"/>
                <a:ea typeface="微软雅黑"/>
              </a:rPr>
              <a:t>知识图谱可以改进搜索引擎的搜索结果，使搜索更加准确和个性化。它能够理解用户的查询意图，并提供与搜索词相关的实体和语义关联信息。</a:t>
            </a:r>
            <a:endParaRPr lang="en-GB" sz="2400" b="0" strike="noStrike" spc="-1">
              <a:latin typeface="Arial"/>
            </a:endParaRPr>
          </a:p>
          <a:p>
            <a:pPr marL="216000" indent="-216000">
              <a:lnSpc>
                <a:spcPct val="100000"/>
              </a:lnSpc>
              <a:buClr>
                <a:srgbClr val="374151"/>
              </a:buClr>
              <a:buFont typeface="Calibri"/>
              <a:buAutoNum type="arabicPeriod"/>
            </a:pPr>
            <a:r>
              <a:rPr lang="zh-CN" sz="2400" b="1" strike="noStrike" spc="-1">
                <a:solidFill>
                  <a:srgbClr val="374151"/>
                </a:solidFill>
                <a:latin typeface="Söhne"/>
                <a:ea typeface="微软雅黑"/>
              </a:rPr>
              <a:t>智能推荐系统</a:t>
            </a:r>
            <a:r>
              <a:rPr lang="zh-CN" sz="2400" b="0" strike="noStrike" spc="-1">
                <a:solidFill>
                  <a:srgbClr val="374151"/>
                </a:solidFill>
                <a:latin typeface="Söhne"/>
                <a:ea typeface="微软雅黑"/>
              </a:rPr>
              <a:t>：</a:t>
            </a:r>
            <a:r>
              <a:rPr lang="zh-CN" sz="2400" b="0" strike="noStrike" spc="94">
                <a:solidFill>
                  <a:srgbClr val="000000"/>
                </a:solidFill>
                <a:latin typeface="Calibri"/>
                <a:ea typeface="微软雅黑"/>
              </a:rPr>
              <a:t>在电商、娱乐和社交媒体等平台上，知识图谱可用于建模用户兴趣和物品之间的关系，从而为用户提供个性化的推荐内容。</a:t>
            </a:r>
            <a:endParaRPr lang="en-GB" sz="2400" b="0" strike="noStrike" spc="-1">
              <a:latin typeface="Arial"/>
            </a:endParaRPr>
          </a:p>
          <a:p>
            <a:pPr marL="216000" indent="-216000">
              <a:lnSpc>
                <a:spcPct val="100000"/>
              </a:lnSpc>
              <a:buClr>
                <a:srgbClr val="374151"/>
              </a:buClr>
              <a:buFont typeface="Calibri"/>
              <a:buAutoNum type="arabicPeriod"/>
            </a:pPr>
            <a:r>
              <a:rPr lang="zh-CN" sz="2400" b="1" strike="noStrike" spc="-1">
                <a:solidFill>
                  <a:srgbClr val="374151"/>
                </a:solidFill>
                <a:latin typeface="Söhne"/>
                <a:ea typeface="微软雅黑"/>
              </a:rPr>
              <a:t>自然语言处理</a:t>
            </a:r>
            <a:r>
              <a:rPr lang="zh-CN" sz="2400" b="0" strike="noStrike" spc="-1">
                <a:solidFill>
                  <a:srgbClr val="374151"/>
                </a:solidFill>
                <a:latin typeface="Söhne"/>
                <a:ea typeface="微软雅黑"/>
              </a:rPr>
              <a:t>：</a:t>
            </a:r>
            <a:r>
              <a:rPr lang="zh-CN" sz="2400" b="0" strike="noStrike" spc="94">
                <a:solidFill>
                  <a:srgbClr val="000000"/>
                </a:solidFill>
                <a:latin typeface="Calibri"/>
                <a:ea typeface="微软雅黑"/>
              </a:rPr>
              <a:t>知识图谱可以帮助计算机理解自然语言中的实体和关系，从而改进自然语言处理任务，如命名实体识别、关系抽取等。</a:t>
            </a:r>
            <a:endParaRPr lang="en-GB" sz="2400" b="0" strike="noStrike" spc="-1">
              <a:latin typeface="Arial"/>
            </a:endParaRPr>
          </a:p>
          <a:p>
            <a:pPr marL="216000" indent="-216000">
              <a:lnSpc>
                <a:spcPct val="100000"/>
              </a:lnSpc>
              <a:buClr>
                <a:srgbClr val="374151"/>
              </a:buClr>
              <a:buFont typeface="Calibri"/>
              <a:buAutoNum type="arabicPeriod"/>
            </a:pPr>
            <a:r>
              <a:rPr lang="zh-CN" sz="2400" b="1" strike="noStrike" spc="-1">
                <a:solidFill>
                  <a:srgbClr val="374151"/>
                </a:solidFill>
                <a:latin typeface="Söhne"/>
                <a:ea typeface="微软雅黑"/>
              </a:rPr>
              <a:t>智能问答系统</a:t>
            </a:r>
            <a:r>
              <a:rPr lang="zh-CN" sz="2400" b="0" strike="noStrike" spc="-1">
                <a:solidFill>
                  <a:srgbClr val="374151"/>
                </a:solidFill>
                <a:latin typeface="Söhne"/>
                <a:ea typeface="微软雅黑"/>
              </a:rPr>
              <a:t>：</a:t>
            </a:r>
            <a:r>
              <a:rPr lang="zh-CN" sz="2400" b="0" strike="noStrike" spc="94">
                <a:solidFill>
                  <a:srgbClr val="000000"/>
                </a:solidFill>
                <a:latin typeface="Calibri"/>
                <a:ea typeface="微软雅黑"/>
              </a:rPr>
              <a:t>知识图谱可用于构建智能问答系统，使得计算机能够理解用户问题，并从图谱中获取准确的答案。</a:t>
            </a:r>
            <a:endParaRPr lang="en-GB"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图形 21" descr="书籍"/>
          <p:cNvPicPr/>
          <p:nvPr/>
        </p:nvPicPr>
        <p:blipFill>
          <a:blip r:embed="rId3"/>
          <a:stretch/>
        </p:blipFill>
        <p:spPr>
          <a:xfrm>
            <a:off x="5638680" y="1699560"/>
            <a:ext cx="913680" cy="913680"/>
          </a:xfrm>
          <a:prstGeom prst="rect">
            <a:avLst/>
          </a:prstGeom>
          <a:ln w="0">
            <a:noFill/>
          </a:ln>
        </p:spPr>
      </p:pic>
      <p:grpSp>
        <p:nvGrpSpPr>
          <p:cNvPr id="451" name="组合 27"/>
          <p:cNvGrpSpPr/>
          <p:nvPr/>
        </p:nvGrpSpPr>
        <p:grpSpPr>
          <a:xfrm>
            <a:off x="5432760" y="5672880"/>
            <a:ext cx="1325880" cy="64440"/>
            <a:chOff x="5432760" y="5672880"/>
            <a:chExt cx="1325880" cy="64440"/>
          </a:xfrm>
        </p:grpSpPr>
        <p:sp>
          <p:nvSpPr>
            <p:cNvPr id="452" name="圆角矩形 59"/>
            <p:cNvSpPr/>
            <p:nvPr/>
          </p:nvSpPr>
          <p:spPr>
            <a:xfrm>
              <a:off x="5432760" y="567288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53" name="圆角矩形 59"/>
            <p:cNvSpPr/>
            <p:nvPr/>
          </p:nvSpPr>
          <p:spPr>
            <a:xfrm>
              <a:off x="5963400" y="567288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54" name="圆角矩形 59"/>
            <p:cNvSpPr/>
            <p:nvPr/>
          </p:nvSpPr>
          <p:spPr>
            <a:xfrm>
              <a:off x="6494040" y="567288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55" name="文本框 34"/>
          <p:cNvSpPr/>
          <p:nvPr/>
        </p:nvSpPr>
        <p:spPr>
          <a:xfrm>
            <a:off x="4892760" y="3429000"/>
            <a:ext cx="2417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600" b="1" strike="noStrike" spc="-1">
                <a:solidFill>
                  <a:srgbClr val="FFFFFF"/>
                </a:solidFill>
                <a:latin typeface="Calibri"/>
                <a:ea typeface="微软雅黑"/>
              </a:rPr>
              <a:t>Part 2</a:t>
            </a:r>
            <a:endParaRPr lang="en-GB" sz="3600" b="0" strike="noStrike" spc="-1">
              <a:latin typeface="Arial"/>
            </a:endParaRPr>
          </a:p>
        </p:txBody>
      </p:sp>
      <p:sp>
        <p:nvSpPr>
          <p:cNvPr id="456" name="文本框 35"/>
          <p:cNvSpPr/>
          <p:nvPr/>
        </p:nvSpPr>
        <p:spPr>
          <a:xfrm>
            <a:off x="4514760" y="4408560"/>
            <a:ext cx="31615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7E0C6E"/>
                </a:solidFill>
                <a:latin typeface="Calibri"/>
                <a:ea typeface="微软雅黑"/>
              </a:rPr>
              <a:t>项目工作流</a:t>
            </a:r>
            <a:endParaRPr lang="en-GB" sz="36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文本框 3"/>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58" name="任意多边形: 形状 457"/>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1. </a:t>
            </a:r>
            <a:r>
              <a:rPr lang="zh-CN" sz="1600" b="0" strike="noStrike" spc="-1">
                <a:solidFill>
                  <a:srgbClr val="000000"/>
                </a:solidFill>
                <a:latin typeface="Arial"/>
                <a:ea typeface="DejaVu Sans"/>
              </a:rPr>
              <a:t>搜集资料构建音乐家关系</a:t>
            </a:r>
            <a:endParaRPr lang="en-GB" sz="16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文本框 2"/>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60" name="任意多边形: 形状 459"/>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1. </a:t>
            </a:r>
            <a:r>
              <a:rPr lang="zh-CN" sz="1600" b="0" strike="noStrike" spc="-1">
                <a:solidFill>
                  <a:srgbClr val="000000"/>
                </a:solidFill>
                <a:latin typeface="Arial"/>
                <a:ea typeface="DejaVu Sans"/>
              </a:rPr>
              <a:t>搜集资料构建音乐家关系</a:t>
            </a:r>
            <a:endParaRPr lang="en-GB" sz="1600" b="0" strike="noStrike" spc="-1">
              <a:latin typeface="Arial"/>
            </a:endParaRPr>
          </a:p>
        </p:txBody>
      </p:sp>
      <p:pic>
        <p:nvPicPr>
          <p:cNvPr id="461" name="图片 460"/>
          <p:cNvPicPr/>
          <p:nvPr/>
        </p:nvPicPr>
        <p:blipFill>
          <a:blip r:embed="rId3"/>
          <a:stretch/>
        </p:blipFill>
        <p:spPr>
          <a:xfrm>
            <a:off x="720000" y="2160000"/>
            <a:ext cx="10712880" cy="413964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358</TotalTime>
  <Words>1682</Words>
  <Application>Microsoft Office PowerPoint</Application>
  <PresentationFormat>宽屏</PresentationFormat>
  <Paragraphs>183</Paragraphs>
  <Slides>33</Slides>
  <Notes>32</Notes>
  <HiddenSlides>0</HiddenSlides>
  <MMClips>0</MMClips>
  <ScaleCrop>false</ScaleCrop>
  <HeadingPairs>
    <vt:vector size="6" baseType="variant">
      <vt:variant>
        <vt:lpstr>已用的字体</vt:lpstr>
      </vt:variant>
      <vt:variant>
        <vt:i4>11</vt:i4>
      </vt:variant>
      <vt:variant>
        <vt:lpstr>主题</vt:lpstr>
      </vt:variant>
      <vt:variant>
        <vt:i4>9</vt:i4>
      </vt:variant>
      <vt:variant>
        <vt:lpstr>幻灯片标题</vt:lpstr>
      </vt:variant>
      <vt:variant>
        <vt:i4>33</vt:i4>
      </vt:variant>
    </vt:vector>
  </HeadingPairs>
  <TitlesOfParts>
    <vt:vector size="53" baseType="lpstr">
      <vt:lpstr>-apple-system</vt:lpstr>
      <vt:lpstr>Söhne</vt:lpstr>
      <vt:lpstr>阿里巴巴普惠体 R</vt:lpstr>
      <vt:lpstr>等线</vt:lpstr>
      <vt:lpstr>方正姚体</vt:lpstr>
      <vt:lpstr>微软雅黑 Light</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lenovo</dc:creator>
  <dc:description/>
  <cp:lastModifiedBy>chi xiaoxiao</cp:lastModifiedBy>
  <cp:revision>133</cp:revision>
  <dcterms:created xsi:type="dcterms:W3CDTF">2020-05-19T12:50:00Z</dcterms:created>
  <dcterms:modified xsi:type="dcterms:W3CDTF">2023-07-21T01:15:43Z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Notes">
    <vt:i4>22</vt:i4>
  </property>
  <property fmtid="{D5CDD505-2E9C-101B-9397-08002B2CF9AE}" pid="4" name="PresentationFormat">
    <vt:lpwstr>宽屏</vt:lpwstr>
  </property>
  <property fmtid="{D5CDD505-2E9C-101B-9397-08002B2CF9AE}" pid="5" name="Slides">
    <vt:i4>22</vt:i4>
  </property>
</Properties>
</file>